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7" r:id="rId3"/>
    <p:sldId id="276" r:id="rId4"/>
    <p:sldId id="273" r:id="rId5"/>
    <p:sldId id="277" r:id="rId6"/>
    <p:sldId id="278" r:id="rId7"/>
    <p:sldId id="279" r:id="rId8"/>
    <p:sldId id="274" r:id="rId9"/>
    <p:sldId id="280" r:id="rId10"/>
    <p:sldId id="27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D2212-BA72-4B0F-9737-C0C127009EA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F0077F5F-73EF-4AB9-90B6-1580F22A896E}">
      <dgm:prSet phldrT="[Текст]" custT="1"/>
      <dgm:spPr/>
      <dgm:t>
        <a:bodyPr/>
        <a:lstStyle/>
        <a:p>
          <a:r>
            <a:rPr lang="ru-RU" sz="2400" dirty="0">
              <a:solidFill>
                <a:schemeClr val="bg1"/>
              </a:solidFill>
            </a:rPr>
            <a:t>ВИДЫ АГРЕССИИ</a:t>
          </a:r>
        </a:p>
      </dgm:t>
    </dgm:pt>
    <dgm:pt modelId="{342E6C75-F23A-4DA6-9EE7-B55914BC31D7}" type="parTrans" cxnId="{9F385C17-4F54-4ED1-9E6B-E4A2263D3D21}">
      <dgm:prSet/>
      <dgm:spPr/>
      <dgm:t>
        <a:bodyPr/>
        <a:lstStyle/>
        <a:p>
          <a:endParaRPr lang="ru-RU"/>
        </a:p>
      </dgm:t>
    </dgm:pt>
    <dgm:pt modelId="{9B2C5616-F796-47F3-8A63-914CF6AA574E}" type="sibTrans" cxnId="{9F385C17-4F54-4ED1-9E6B-E4A2263D3D21}">
      <dgm:prSet/>
      <dgm:spPr/>
      <dgm:t>
        <a:bodyPr/>
        <a:lstStyle/>
        <a:p>
          <a:endParaRPr lang="ru-RU"/>
        </a:p>
      </dgm:t>
    </dgm:pt>
    <dgm:pt modelId="{E3F583E2-52F4-4736-B925-4C6AB1E9A764}">
      <dgm:prSet phldrT="[Текст]" custT="1"/>
      <dgm:spPr/>
      <dgm:t>
        <a:bodyPr/>
        <a:lstStyle/>
        <a:p>
          <a:r>
            <a:rPr lang="ru-RU" sz="1800" dirty="0"/>
            <a:t>Физическая агрессия (физические действия против кого - либо)</a:t>
          </a:r>
          <a:endParaRPr lang="ru-RU" dirty="0"/>
        </a:p>
      </dgm:t>
    </dgm:pt>
    <dgm:pt modelId="{CE534DA1-36D0-4D78-A6EE-081090058426}" type="parTrans" cxnId="{9C94CF48-8CC0-4009-A444-F16065D8E301}">
      <dgm:prSet/>
      <dgm:spPr/>
      <dgm:t>
        <a:bodyPr/>
        <a:lstStyle/>
        <a:p>
          <a:endParaRPr lang="ru-RU"/>
        </a:p>
      </dgm:t>
    </dgm:pt>
    <dgm:pt modelId="{6BA6333B-ED4C-4B19-8D74-E55E01C97D40}" type="sibTrans" cxnId="{9C94CF48-8CC0-4009-A444-F16065D8E301}">
      <dgm:prSet/>
      <dgm:spPr/>
      <dgm:t>
        <a:bodyPr/>
        <a:lstStyle/>
        <a:p>
          <a:endParaRPr lang="ru-RU"/>
        </a:p>
      </dgm:t>
    </dgm:pt>
    <dgm:pt modelId="{98C0C8D5-DDCA-4050-BB6E-6E8E5F2B1EF4}">
      <dgm:prSet phldrT="[Текст]" custT="1"/>
      <dgm:spPr/>
      <dgm:t>
        <a:bodyPr/>
        <a:lstStyle/>
        <a:p>
          <a:r>
            <a:rPr lang="ru-RU" sz="1800" dirty="0"/>
            <a:t>Вербальная агрессия (угрозы, крики, ругань и т.д.)</a:t>
          </a:r>
          <a:endParaRPr lang="ru-RU" dirty="0"/>
        </a:p>
      </dgm:t>
    </dgm:pt>
    <dgm:pt modelId="{C55B6B67-6DE7-4437-89DE-CF25E539C189}" type="parTrans" cxnId="{B7C97643-5307-4A12-8CF5-8A9131B7ECE1}">
      <dgm:prSet/>
      <dgm:spPr/>
      <dgm:t>
        <a:bodyPr/>
        <a:lstStyle/>
        <a:p>
          <a:endParaRPr lang="ru-RU"/>
        </a:p>
      </dgm:t>
    </dgm:pt>
    <dgm:pt modelId="{3A95B977-9FB7-465B-B21D-213CC98F2972}" type="sibTrans" cxnId="{B7C97643-5307-4A12-8CF5-8A9131B7ECE1}">
      <dgm:prSet/>
      <dgm:spPr/>
      <dgm:t>
        <a:bodyPr/>
        <a:lstStyle/>
        <a:p>
          <a:endParaRPr lang="ru-RU"/>
        </a:p>
      </dgm:t>
    </dgm:pt>
    <dgm:pt modelId="{C8935B01-E5E8-462A-920D-0EDC4C9783C1}">
      <dgm:prSet phldrT="[Текст]" custT="1"/>
      <dgm:spPr/>
      <dgm:t>
        <a:bodyPr/>
        <a:lstStyle/>
        <a:p>
          <a:r>
            <a:rPr lang="ru-RU" sz="1800" dirty="0"/>
            <a:t>Косвенная агрессия направленная (сплетни, злобные шутки) и ненаправленная (крики в толпе, </a:t>
          </a:r>
          <a:r>
            <a:rPr lang="ru-RU" sz="1800" dirty="0" err="1"/>
            <a:t>топание</a:t>
          </a:r>
          <a:r>
            <a:rPr lang="ru-RU" sz="1800" dirty="0"/>
            <a:t> и т.д.)</a:t>
          </a:r>
          <a:endParaRPr lang="ru-RU" dirty="0"/>
        </a:p>
      </dgm:t>
    </dgm:pt>
    <dgm:pt modelId="{DD5A6115-0D3E-4280-ADCC-3DC5A7C63D53}" type="parTrans" cxnId="{3A9985A0-99A4-49AB-B410-D69C394DA5BD}">
      <dgm:prSet/>
      <dgm:spPr/>
      <dgm:t>
        <a:bodyPr/>
        <a:lstStyle/>
        <a:p>
          <a:endParaRPr lang="ru-RU"/>
        </a:p>
      </dgm:t>
    </dgm:pt>
    <dgm:pt modelId="{F040CC7F-E65D-4768-8FAD-0748602B4A0A}" type="sibTrans" cxnId="{3A9985A0-99A4-49AB-B410-D69C394DA5BD}">
      <dgm:prSet/>
      <dgm:spPr/>
      <dgm:t>
        <a:bodyPr/>
        <a:lstStyle/>
        <a:p>
          <a:endParaRPr lang="ru-RU"/>
        </a:p>
      </dgm:t>
    </dgm:pt>
    <dgm:pt modelId="{147C80A9-CD53-475A-81A1-C02916C9B762}">
      <dgm:prSet phldrT="[Текст]" custT="1"/>
      <dgm:spPr/>
      <dgm:t>
        <a:bodyPr/>
        <a:lstStyle/>
        <a:p>
          <a:r>
            <a:rPr lang="ru-RU" sz="1800" kern="1200" dirty="0">
              <a:solidFill>
                <a:prstClr val="white"/>
              </a:solidFill>
              <a:latin typeface="Garamond" panose="02020404030301010803"/>
              <a:ea typeface="+mn-ea"/>
              <a:cs typeface="+mn-cs"/>
            </a:rPr>
            <a:t>Прямая и косвенная аутоагрессия (самообвинения, самоунижение, самоубийство)</a:t>
          </a:r>
        </a:p>
      </dgm:t>
    </dgm:pt>
    <dgm:pt modelId="{3D26AACD-A1C8-47D5-B201-64D7C4A0542C}" type="parTrans" cxnId="{9A46A3B3-5409-4E18-9C0E-676670228D48}">
      <dgm:prSet/>
      <dgm:spPr/>
      <dgm:t>
        <a:bodyPr/>
        <a:lstStyle/>
        <a:p>
          <a:endParaRPr lang="ru-RU"/>
        </a:p>
      </dgm:t>
    </dgm:pt>
    <dgm:pt modelId="{40013352-B7D1-4EA4-99C8-666CE4949021}" type="sibTrans" cxnId="{9A46A3B3-5409-4E18-9C0E-676670228D48}">
      <dgm:prSet/>
      <dgm:spPr/>
      <dgm:t>
        <a:bodyPr/>
        <a:lstStyle/>
        <a:p>
          <a:endParaRPr lang="ru-RU"/>
        </a:p>
      </dgm:t>
    </dgm:pt>
    <dgm:pt modelId="{5AA321FF-A49F-4E6C-A04F-B3618D0470C9}">
      <dgm:prSet phldrT="[Текст]" custT="1"/>
      <dgm:spPr/>
      <dgm:t>
        <a:bodyPr/>
        <a:lstStyle/>
        <a:p>
          <a:r>
            <a:rPr lang="ru-RU" sz="1800" kern="1200" dirty="0">
              <a:solidFill>
                <a:prstClr val="white"/>
              </a:solidFill>
              <a:latin typeface="Garamond" panose="02020404030301010803"/>
              <a:ea typeface="+mn-ea"/>
              <a:cs typeface="+mn-cs"/>
            </a:rPr>
            <a:t>Враждебная – причинения вреда</a:t>
          </a:r>
        </a:p>
      </dgm:t>
    </dgm:pt>
    <dgm:pt modelId="{6565B2C1-3C81-44C2-9D69-FF915BD675C2}" type="parTrans" cxnId="{06E837B4-6EE3-425D-9794-0492BE71BAB1}">
      <dgm:prSet/>
      <dgm:spPr/>
      <dgm:t>
        <a:bodyPr/>
        <a:lstStyle/>
        <a:p>
          <a:endParaRPr lang="ru-RU"/>
        </a:p>
      </dgm:t>
    </dgm:pt>
    <dgm:pt modelId="{5A7B35C6-1CAD-4E1D-A43D-88DDBBC3DEED}" type="sibTrans" cxnId="{06E837B4-6EE3-425D-9794-0492BE71BAB1}">
      <dgm:prSet/>
      <dgm:spPr/>
      <dgm:t>
        <a:bodyPr/>
        <a:lstStyle/>
        <a:p>
          <a:endParaRPr lang="ru-RU"/>
        </a:p>
      </dgm:t>
    </dgm:pt>
    <dgm:pt modelId="{88AA10D6-F7EC-4B7F-99F6-D14A8E04220B}">
      <dgm:prSet phldrT="[Текст]" custT="1"/>
      <dgm:spPr/>
      <dgm:t>
        <a:bodyPr/>
        <a:lstStyle/>
        <a:p>
          <a:r>
            <a:rPr lang="ru-RU" sz="1800" kern="1200" dirty="0">
              <a:solidFill>
                <a:prstClr val="white"/>
              </a:solidFill>
              <a:latin typeface="Garamond" panose="02020404030301010803"/>
              <a:ea typeface="+mn-ea"/>
              <a:cs typeface="+mn-cs"/>
            </a:rPr>
            <a:t>Инструментальная – </a:t>
          </a:r>
          <a:r>
            <a:rPr lang="ru-RU" sz="1800" kern="1200" dirty="0" err="1">
              <a:solidFill>
                <a:prstClr val="white"/>
              </a:solidFill>
              <a:latin typeface="Garamond" panose="02020404030301010803"/>
              <a:ea typeface="+mn-ea"/>
              <a:cs typeface="+mn-cs"/>
            </a:rPr>
            <a:t>исполбзование</a:t>
          </a:r>
          <a:r>
            <a:rPr lang="ru-RU" sz="1800" kern="1200" dirty="0">
              <a:solidFill>
                <a:prstClr val="white"/>
              </a:solidFill>
              <a:latin typeface="Garamond" panose="02020404030301010803"/>
              <a:ea typeface="+mn-ea"/>
              <a:cs typeface="+mn-cs"/>
            </a:rPr>
            <a:t> агрессия для достижения какой-либо цели</a:t>
          </a:r>
        </a:p>
      </dgm:t>
    </dgm:pt>
    <dgm:pt modelId="{D8B9AAAE-75AD-465E-B482-0D227C1305CC}" type="parTrans" cxnId="{4A86A4BB-C42D-43EA-88BF-AD90025F048A}">
      <dgm:prSet/>
      <dgm:spPr/>
      <dgm:t>
        <a:bodyPr/>
        <a:lstStyle/>
        <a:p>
          <a:endParaRPr lang="ru-RU"/>
        </a:p>
      </dgm:t>
    </dgm:pt>
    <dgm:pt modelId="{9D4BCB88-5032-4F9A-A0F2-059F2D82758B}" type="sibTrans" cxnId="{4A86A4BB-C42D-43EA-88BF-AD90025F048A}">
      <dgm:prSet/>
      <dgm:spPr/>
      <dgm:t>
        <a:bodyPr/>
        <a:lstStyle/>
        <a:p>
          <a:endParaRPr lang="ru-RU"/>
        </a:p>
      </dgm:t>
    </dgm:pt>
    <dgm:pt modelId="{C4E7B80C-6478-4F0F-BDBF-14F25A92DA14}" type="pres">
      <dgm:prSet presAssocID="{90DD2212-BA72-4B0F-9737-C0C127009EAB}" presName="Name0" presStyleCnt="0">
        <dgm:presLayoutVars>
          <dgm:chPref val="1"/>
          <dgm:dir/>
          <dgm:animOne val="branch"/>
          <dgm:animLvl val="lvl"/>
          <dgm:resizeHandles val="exact"/>
        </dgm:presLayoutVars>
      </dgm:prSet>
      <dgm:spPr/>
    </dgm:pt>
    <dgm:pt modelId="{EE213168-A419-4DD5-90EB-DB454D4A5772}" type="pres">
      <dgm:prSet presAssocID="{F0077F5F-73EF-4AB9-90B6-1580F22A896E}" presName="root1" presStyleCnt="0"/>
      <dgm:spPr/>
    </dgm:pt>
    <dgm:pt modelId="{4CA3BAB8-0380-4BCB-B9C4-C6BA92E4B73A}" type="pres">
      <dgm:prSet presAssocID="{F0077F5F-73EF-4AB9-90B6-1580F22A896E}" presName="LevelOneTextNode" presStyleLbl="node0" presStyleIdx="0" presStyleCnt="1" custScaleX="313306" custScaleY="305970">
        <dgm:presLayoutVars>
          <dgm:chPref val="3"/>
        </dgm:presLayoutVars>
      </dgm:prSet>
      <dgm:spPr/>
    </dgm:pt>
    <dgm:pt modelId="{45DBB0A4-E576-4645-AF85-17FA45F07484}" type="pres">
      <dgm:prSet presAssocID="{F0077F5F-73EF-4AB9-90B6-1580F22A896E}" presName="level2hierChild" presStyleCnt="0"/>
      <dgm:spPr/>
    </dgm:pt>
    <dgm:pt modelId="{12AA1C03-2C43-405F-BEA8-45325B08174E}" type="pres">
      <dgm:prSet presAssocID="{CE534DA1-36D0-4D78-A6EE-081090058426}" presName="conn2-1" presStyleLbl="parChTrans1D2" presStyleIdx="0" presStyleCnt="6"/>
      <dgm:spPr/>
    </dgm:pt>
    <dgm:pt modelId="{A060C305-4BCB-4D21-88E5-416C3AADF690}" type="pres">
      <dgm:prSet presAssocID="{CE534DA1-36D0-4D78-A6EE-081090058426}" presName="connTx" presStyleLbl="parChTrans1D2" presStyleIdx="0" presStyleCnt="6"/>
      <dgm:spPr/>
    </dgm:pt>
    <dgm:pt modelId="{F69FD482-C8C8-4973-B77E-87EEE52F1EAE}" type="pres">
      <dgm:prSet presAssocID="{E3F583E2-52F4-4736-B925-4C6AB1E9A764}" presName="root2" presStyleCnt="0"/>
      <dgm:spPr/>
    </dgm:pt>
    <dgm:pt modelId="{AB357751-C4BF-454F-BA93-A3B69119FB7F}" type="pres">
      <dgm:prSet presAssocID="{E3F583E2-52F4-4736-B925-4C6AB1E9A764}" presName="LevelTwoTextNode" presStyleLbl="node2" presStyleIdx="0" presStyleCnt="6" custScaleX="544420" custScaleY="252208">
        <dgm:presLayoutVars>
          <dgm:chPref val="3"/>
        </dgm:presLayoutVars>
      </dgm:prSet>
      <dgm:spPr/>
    </dgm:pt>
    <dgm:pt modelId="{B23CC930-5AAE-4F09-9481-5587ED27B865}" type="pres">
      <dgm:prSet presAssocID="{E3F583E2-52F4-4736-B925-4C6AB1E9A764}" presName="level3hierChild" presStyleCnt="0"/>
      <dgm:spPr/>
    </dgm:pt>
    <dgm:pt modelId="{6A98ACB3-1147-42DA-BF97-238205684DCD}" type="pres">
      <dgm:prSet presAssocID="{C55B6B67-6DE7-4437-89DE-CF25E539C189}" presName="conn2-1" presStyleLbl="parChTrans1D2" presStyleIdx="1" presStyleCnt="6"/>
      <dgm:spPr/>
    </dgm:pt>
    <dgm:pt modelId="{11B24029-CBA0-45FE-86F0-EB7548C397A6}" type="pres">
      <dgm:prSet presAssocID="{C55B6B67-6DE7-4437-89DE-CF25E539C189}" presName="connTx" presStyleLbl="parChTrans1D2" presStyleIdx="1" presStyleCnt="6"/>
      <dgm:spPr/>
    </dgm:pt>
    <dgm:pt modelId="{A113387D-9C0C-42FB-81AB-403511698CA5}" type="pres">
      <dgm:prSet presAssocID="{98C0C8D5-DDCA-4050-BB6E-6E8E5F2B1EF4}" presName="root2" presStyleCnt="0"/>
      <dgm:spPr/>
    </dgm:pt>
    <dgm:pt modelId="{95E582DD-468E-4A5A-9251-601ABDF5D6B3}" type="pres">
      <dgm:prSet presAssocID="{98C0C8D5-DDCA-4050-BB6E-6E8E5F2B1EF4}" presName="LevelTwoTextNode" presStyleLbl="node2" presStyleIdx="1" presStyleCnt="6" custFlipVert="0" custScaleX="543096" custScaleY="261338">
        <dgm:presLayoutVars>
          <dgm:chPref val="3"/>
        </dgm:presLayoutVars>
      </dgm:prSet>
      <dgm:spPr/>
    </dgm:pt>
    <dgm:pt modelId="{B9CE324E-CE92-4C0D-BD10-B8F2806B514B}" type="pres">
      <dgm:prSet presAssocID="{98C0C8D5-DDCA-4050-BB6E-6E8E5F2B1EF4}" presName="level3hierChild" presStyleCnt="0"/>
      <dgm:spPr/>
    </dgm:pt>
    <dgm:pt modelId="{63B3DD58-0F22-4904-8B89-03B1B9DFDE62}" type="pres">
      <dgm:prSet presAssocID="{DD5A6115-0D3E-4280-ADCC-3DC5A7C63D53}" presName="conn2-1" presStyleLbl="parChTrans1D2" presStyleIdx="2" presStyleCnt="6"/>
      <dgm:spPr/>
    </dgm:pt>
    <dgm:pt modelId="{4FE33B4D-6ED5-4E76-9B8D-1191284345F2}" type="pres">
      <dgm:prSet presAssocID="{DD5A6115-0D3E-4280-ADCC-3DC5A7C63D53}" presName="connTx" presStyleLbl="parChTrans1D2" presStyleIdx="2" presStyleCnt="6"/>
      <dgm:spPr/>
    </dgm:pt>
    <dgm:pt modelId="{9F2B99E1-564D-400E-B0CC-D8B1C37F992E}" type="pres">
      <dgm:prSet presAssocID="{C8935B01-E5E8-462A-920D-0EDC4C9783C1}" presName="root2" presStyleCnt="0"/>
      <dgm:spPr/>
    </dgm:pt>
    <dgm:pt modelId="{52DE907B-CD24-46F2-9380-D61D7746F532}" type="pres">
      <dgm:prSet presAssocID="{C8935B01-E5E8-462A-920D-0EDC4C9783C1}" presName="LevelTwoTextNode" presStyleLbl="node2" presStyleIdx="2" presStyleCnt="6" custScaleX="544409" custScaleY="245230">
        <dgm:presLayoutVars>
          <dgm:chPref val="3"/>
        </dgm:presLayoutVars>
      </dgm:prSet>
      <dgm:spPr/>
    </dgm:pt>
    <dgm:pt modelId="{EE5E5732-33A5-4BFF-B07F-3986F51CE858}" type="pres">
      <dgm:prSet presAssocID="{C8935B01-E5E8-462A-920D-0EDC4C9783C1}" presName="level3hierChild" presStyleCnt="0"/>
      <dgm:spPr/>
    </dgm:pt>
    <dgm:pt modelId="{6BB28059-BA22-4DF8-94E0-FBE015AE5A62}" type="pres">
      <dgm:prSet presAssocID="{3D26AACD-A1C8-47D5-B201-64D7C4A0542C}" presName="conn2-1" presStyleLbl="parChTrans1D2" presStyleIdx="3" presStyleCnt="6"/>
      <dgm:spPr/>
    </dgm:pt>
    <dgm:pt modelId="{8DC9F05E-6917-49A7-BE17-221A6192D7F2}" type="pres">
      <dgm:prSet presAssocID="{3D26AACD-A1C8-47D5-B201-64D7C4A0542C}" presName="connTx" presStyleLbl="parChTrans1D2" presStyleIdx="3" presStyleCnt="6"/>
      <dgm:spPr/>
    </dgm:pt>
    <dgm:pt modelId="{D0172AB4-4A30-4E6D-99F4-543C7A37C4D3}" type="pres">
      <dgm:prSet presAssocID="{147C80A9-CD53-475A-81A1-C02916C9B762}" presName="root2" presStyleCnt="0"/>
      <dgm:spPr/>
    </dgm:pt>
    <dgm:pt modelId="{B7582C0D-9F3A-4DDA-8109-002590F3CBD7}" type="pres">
      <dgm:prSet presAssocID="{147C80A9-CD53-475A-81A1-C02916C9B762}" presName="LevelTwoTextNode" presStyleLbl="node2" presStyleIdx="3" presStyleCnt="6" custScaleX="544284" custScaleY="241877" custLinFactNeighborX="-937">
        <dgm:presLayoutVars>
          <dgm:chPref val="3"/>
        </dgm:presLayoutVars>
      </dgm:prSet>
      <dgm:spPr/>
    </dgm:pt>
    <dgm:pt modelId="{67FBA5F4-8AF2-4B1C-9AF5-8E34EF78029A}" type="pres">
      <dgm:prSet presAssocID="{147C80A9-CD53-475A-81A1-C02916C9B762}" presName="level3hierChild" presStyleCnt="0"/>
      <dgm:spPr/>
    </dgm:pt>
    <dgm:pt modelId="{2033C377-BDCC-41D4-B0A8-0BD021C316B0}" type="pres">
      <dgm:prSet presAssocID="{6565B2C1-3C81-44C2-9D69-FF915BD675C2}" presName="conn2-1" presStyleLbl="parChTrans1D2" presStyleIdx="4" presStyleCnt="6"/>
      <dgm:spPr/>
    </dgm:pt>
    <dgm:pt modelId="{2863A824-6F7E-4CA8-ADCC-18D2C535C098}" type="pres">
      <dgm:prSet presAssocID="{6565B2C1-3C81-44C2-9D69-FF915BD675C2}" presName="connTx" presStyleLbl="parChTrans1D2" presStyleIdx="4" presStyleCnt="6"/>
      <dgm:spPr/>
    </dgm:pt>
    <dgm:pt modelId="{0052F14E-F5D1-457F-BC37-9096F39D8371}" type="pres">
      <dgm:prSet presAssocID="{5AA321FF-A49F-4E6C-A04F-B3618D0470C9}" presName="root2" presStyleCnt="0"/>
      <dgm:spPr/>
    </dgm:pt>
    <dgm:pt modelId="{E59368D8-DEA3-4430-A4C6-2C4CA2B6C949}" type="pres">
      <dgm:prSet presAssocID="{5AA321FF-A49F-4E6C-A04F-B3618D0470C9}" presName="LevelTwoTextNode" presStyleLbl="node2" presStyleIdx="4" presStyleCnt="6" custScaleX="543948" custScaleY="225275">
        <dgm:presLayoutVars>
          <dgm:chPref val="3"/>
        </dgm:presLayoutVars>
      </dgm:prSet>
      <dgm:spPr/>
    </dgm:pt>
    <dgm:pt modelId="{DC1A4D59-813B-40B2-B23C-0C36CE235DEE}" type="pres">
      <dgm:prSet presAssocID="{5AA321FF-A49F-4E6C-A04F-B3618D0470C9}" presName="level3hierChild" presStyleCnt="0"/>
      <dgm:spPr/>
    </dgm:pt>
    <dgm:pt modelId="{178C657E-8E50-4EEA-977C-F5D18763CE31}" type="pres">
      <dgm:prSet presAssocID="{D8B9AAAE-75AD-465E-B482-0D227C1305CC}" presName="conn2-1" presStyleLbl="parChTrans1D2" presStyleIdx="5" presStyleCnt="6"/>
      <dgm:spPr/>
    </dgm:pt>
    <dgm:pt modelId="{D52D40CF-9E76-48DD-A876-80AC833A2671}" type="pres">
      <dgm:prSet presAssocID="{D8B9AAAE-75AD-465E-B482-0D227C1305CC}" presName="connTx" presStyleLbl="parChTrans1D2" presStyleIdx="5" presStyleCnt="6"/>
      <dgm:spPr/>
    </dgm:pt>
    <dgm:pt modelId="{2960A3DA-9698-4975-B440-FA3C6503A1C8}" type="pres">
      <dgm:prSet presAssocID="{88AA10D6-F7EC-4B7F-99F6-D14A8E04220B}" presName="root2" presStyleCnt="0"/>
      <dgm:spPr/>
    </dgm:pt>
    <dgm:pt modelId="{DC208531-338A-412A-94B9-840BA8968021}" type="pres">
      <dgm:prSet presAssocID="{88AA10D6-F7EC-4B7F-99F6-D14A8E04220B}" presName="LevelTwoTextNode" presStyleLbl="node2" presStyleIdx="5" presStyleCnt="6" custScaleX="542918" custScaleY="244551">
        <dgm:presLayoutVars>
          <dgm:chPref val="3"/>
        </dgm:presLayoutVars>
      </dgm:prSet>
      <dgm:spPr/>
    </dgm:pt>
    <dgm:pt modelId="{315A01F9-DC45-4CC8-BF2F-A5C6224D3F71}" type="pres">
      <dgm:prSet presAssocID="{88AA10D6-F7EC-4B7F-99F6-D14A8E04220B}" presName="level3hierChild" presStyleCnt="0"/>
      <dgm:spPr/>
    </dgm:pt>
  </dgm:ptLst>
  <dgm:cxnLst>
    <dgm:cxn modelId="{1B032E0F-382C-4B06-8E73-6BCB6E101B4C}" type="presOf" srcId="{CE534DA1-36D0-4D78-A6EE-081090058426}" destId="{12AA1C03-2C43-405F-BEA8-45325B08174E}" srcOrd="0" destOrd="0" presId="urn:microsoft.com/office/officeart/2008/layout/HorizontalMultiLevelHierarchy"/>
    <dgm:cxn modelId="{9F385C17-4F54-4ED1-9E6B-E4A2263D3D21}" srcId="{90DD2212-BA72-4B0F-9737-C0C127009EAB}" destId="{F0077F5F-73EF-4AB9-90B6-1580F22A896E}" srcOrd="0" destOrd="0" parTransId="{342E6C75-F23A-4DA6-9EE7-B55914BC31D7}" sibTransId="{9B2C5616-F796-47F3-8A63-914CF6AA574E}"/>
    <dgm:cxn modelId="{058F8320-89A1-4A46-BA77-5CDF08288C6A}" type="presOf" srcId="{88AA10D6-F7EC-4B7F-99F6-D14A8E04220B}" destId="{DC208531-338A-412A-94B9-840BA8968021}" srcOrd="0" destOrd="0" presId="urn:microsoft.com/office/officeart/2008/layout/HorizontalMultiLevelHierarchy"/>
    <dgm:cxn modelId="{8F015A25-1D14-4BD0-9ED8-99A86ACF8DEE}" type="presOf" srcId="{CE534DA1-36D0-4D78-A6EE-081090058426}" destId="{A060C305-4BCB-4D21-88E5-416C3AADF690}" srcOrd="1" destOrd="0" presId="urn:microsoft.com/office/officeart/2008/layout/HorizontalMultiLevelHierarchy"/>
    <dgm:cxn modelId="{ED5A885D-4F7F-4E21-808F-9165CC0A0DC3}" type="presOf" srcId="{3D26AACD-A1C8-47D5-B201-64D7C4A0542C}" destId="{8DC9F05E-6917-49A7-BE17-221A6192D7F2}" srcOrd="1" destOrd="0" presId="urn:microsoft.com/office/officeart/2008/layout/HorizontalMultiLevelHierarchy"/>
    <dgm:cxn modelId="{B7C97643-5307-4A12-8CF5-8A9131B7ECE1}" srcId="{F0077F5F-73EF-4AB9-90B6-1580F22A896E}" destId="{98C0C8D5-DDCA-4050-BB6E-6E8E5F2B1EF4}" srcOrd="1" destOrd="0" parTransId="{C55B6B67-6DE7-4437-89DE-CF25E539C189}" sibTransId="{3A95B977-9FB7-465B-B21D-213CC98F2972}"/>
    <dgm:cxn modelId="{9C94CF48-8CC0-4009-A444-F16065D8E301}" srcId="{F0077F5F-73EF-4AB9-90B6-1580F22A896E}" destId="{E3F583E2-52F4-4736-B925-4C6AB1E9A764}" srcOrd="0" destOrd="0" parTransId="{CE534DA1-36D0-4D78-A6EE-081090058426}" sibTransId="{6BA6333B-ED4C-4B19-8D74-E55E01C97D40}"/>
    <dgm:cxn modelId="{7F5ED64C-1444-43A8-A144-8DE9A9EF4A3E}" type="presOf" srcId="{DD5A6115-0D3E-4280-ADCC-3DC5A7C63D53}" destId="{63B3DD58-0F22-4904-8B89-03B1B9DFDE62}" srcOrd="0" destOrd="0" presId="urn:microsoft.com/office/officeart/2008/layout/HorizontalMultiLevelHierarchy"/>
    <dgm:cxn modelId="{BA38CA6F-6D4E-4E87-8CB6-3612991B7DA3}" type="presOf" srcId="{C8935B01-E5E8-462A-920D-0EDC4C9783C1}" destId="{52DE907B-CD24-46F2-9380-D61D7746F532}" srcOrd="0" destOrd="0" presId="urn:microsoft.com/office/officeart/2008/layout/HorizontalMultiLevelHierarchy"/>
    <dgm:cxn modelId="{68353177-8133-44E8-927D-17B23B75B7A6}" type="presOf" srcId="{98C0C8D5-DDCA-4050-BB6E-6E8E5F2B1EF4}" destId="{95E582DD-468E-4A5A-9251-601ABDF5D6B3}" srcOrd="0" destOrd="0" presId="urn:microsoft.com/office/officeart/2008/layout/HorizontalMultiLevelHierarchy"/>
    <dgm:cxn modelId="{B9EEE684-FAF4-49ED-924B-CB3BE6ACBCE8}" type="presOf" srcId="{6565B2C1-3C81-44C2-9D69-FF915BD675C2}" destId="{2863A824-6F7E-4CA8-ADCC-18D2C535C098}" srcOrd="1" destOrd="0" presId="urn:microsoft.com/office/officeart/2008/layout/HorizontalMultiLevelHierarchy"/>
    <dgm:cxn modelId="{3C169F8B-1578-4B82-87CB-27F738287E63}" type="presOf" srcId="{C55B6B67-6DE7-4437-89DE-CF25E539C189}" destId="{11B24029-CBA0-45FE-86F0-EB7548C397A6}" srcOrd="1" destOrd="0" presId="urn:microsoft.com/office/officeart/2008/layout/HorizontalMultiLevelHierarchy"/>
    <dgm:cxn modelId="{7BADFC93-F838-4DFC-B6E4-7FBD462AB975}" type="presOf" srcId="{5AA321FF-A49F-4E6C-A04F-B3618D0470C9}" destId="{E59368D8-DEA3-4430-A4C6-2C4CA2B6C949}" srcOrd="0" destOrd="0" presId="urn:microsoft.com/office/officeart/2008/layout/HorizontalMultiLevelHierarchy"/>
    <dgm:cxn modelId="{EFDF0A95-C473-47E0-8567-A2D4C11B4AA0}" type="presOf" srcId="{147C80A9-CD53-475A-81A1-C02916C9B762}" destId="{B7582C0D-9F3A-4DDA-8109-002590F3CBD7}" srcOrd="0" destOrd="0" presId="urn:microsoft.com/office/officeart/2008/layout/HorizontalMultiLevelHierarchy"/>
    <dgm:cxn modelId="{3A9985A0-99A4-49AB-B410-D69C394DA5BD}" srcId="{F0077F5F-73EF-4AB9-90B6-1580F22A896E}" destId="{C8935B01-E5E8-462A-920D-0EDC4C9783C1}" srcOrd="2" destOrd="0" parTransId="{DD5A6115-0D3E-4280-ADCC-3DC5A7C63D53}" sibTransId="{F040CC7F-E65D-4768-8FAD-0748602B4A0A}"/>
    <dgm:cxn modelId="{8F5708A3-1C20-4886-A6F5-E7F3D725BF8E}" type="presOf" srcId="{6565B2C1-3C81-44C2-9D69-FF915BD675C2}" destId="{2033C377-BDCC-41D4-B0A8-0BD021C316B0}" srcOrd="0" destOrd="0" presId="urn:microsoft.com/office/officeart/2008/layout/HorizontalMultiLevelHierarchy"/>
    <dgm:cxn modelId="{9B951EB1-0BBE-4FA9-A09A-BFA72B113868}" type="presOf" srcId="{F0077F5F-73EF-4AB9-90B6-1580F22A896E}" destId="{4CA3BAB8-0380-4BCB-B9C4-C6BA92E4B73A}" srcOrd="0" destOrd="0" presId="urn:microsoft.com/office/officeart/2008/layout/HorizontalMultiLevelHierarchy"/>
    <dgm:cxn modelId="{0B01BEB1-0C26-4D0A-8DC0-19831FEB74C7}" type="presOf" srcId="{3D26AACD-A1C8-47D5-B201-64D7C4A0542C}" destId="{6BB28059-BA22-4DF8-94E0-FBE015AE5A62}" srcOrd="0" destOrd="0" presId="urn:microsoft.com/office/officeart/2008/layout/HorizontalMultiLevelHierarchy"/>
    <dgm:cxn modelId="{9A46A3B3-5409-4E18-9C0E-676670228D48}" srcId="{F0077F5F-73EF-4AB9-90B6-1580F22A896E}" destId="{147C80A9-CD53-475A-81A1-C02916C9B762}" srcOrd="3" destOrd="0" parTransId="{3D26AACD-A1C8-47D5-B201-64D7C4A0542C}" sibTransId="{40013352-B7D1-4EA4-99C8-666CE4949021}"/>
    <dgm:cxn modelId="{06E837B4-6EE3-425D-9794-0492BE71BAB1}" srcId="{F0077F5F-73EF-4AB9-90B6-1580F22A896E}" destId="{5AA321FF-A49F-4E6C-A04F-B3618D0470C9}" srcOrd="4" destOrd="0" parTransId="{6565B2C1-3C81-44C2-9D69-FF915BD675C2}" sibTransId="{5A7B35C6-1CAD-4E1D-A43D-88DDBBC3DEED}"/>
    <dgm:cxn modelId="{4A86A4BB-C42D-43EA-88BF-AD90025F048A}" srcId="{F0077F5F-73EF-4AB9-90B6-1580F22A896E}" destId="{88AA10D6-F7EC-4B7F-99F6-D14A8E04220B}" srcOrd="5" destOrd="0" parTransId="{D8B9AAAE-75AD-465E-B482-0D227C1305CC}" sibTransId="{9D4BCB88-5032-4F9A-A0F2-059F2D82758B}"/>
    <dgm:cxn modelId="{8521DAC2-DB81-42CB-B601-BFE620201519}" type="presOf" srcId="{D8B9AAAE-75AD-465E-B482-0D227C1305CC}" destId="{178C657E-8E50-4EEA-977C-F5D18763CE31}" srcOrd="0" destOrd="0" presId="urn:microsoft.com/office/officeart/2008/layout/HorizontalMultiLevelHierarchy"/>
    <dgm:cxn modelId="{BB88B5D5-344A-41E3-8A4B-840E98DF2DBA}" type="presOf" srcId="{90DD2212-BA72-4B0F-9737-C0C127009EAB}" destId="{C4E7B80C-6478-4F0F-BDBF-14F25A92DA14}" srcOrd="0" destOrd="0" presId="urn:microsoft.com/office/officeart/2008/layout/HorizontalMultiLevelHierarchy"/>
    <dgm:cxn modelId="{764361DE-D8C5-4173-88A6-4A2282D9C927}" type="presOf" srcId="{C55B6B67-6DE7-4437-89DE-CF25E539C189}" destId="{6A98ACB3-1147-42DA-BF97-238205684DCD}" srcOrd="0" destOrd="0" presId="urn:microsoft.com/office/officeart/2008/layout/HorizontalMultiLevelHierarchy"/>
    <dgm:cxn modelId="{7CF820E3-C6D2-4FB3-94EF-B45F60F3EBFA}" type="presOf" srcId="{E3F583E2-52F4-4736-B925-4C6AB1E9A764}" destId="{AB357751-C4BF-454F-BA93-A3B69119FB7F}" srcOrd="0" destOrd="0" presId="urn:microsoft.com/office/officeart/2008/layout/HorizontalMultiLevelHierarchy"/>
    <dgm:cxn modelId="{9CC7FFE3-7C8B-4A09-906E-8DD6607010A4}" type="presOf" srcId="{D8B9AAAE-75AD-465E-B482-0D227C1305CC}" destId="{D52D40CF-9E76-48DD-A876-80AC833A2671}" srcOrd="1" destOrd="0" presId="urn:microsoft.com/office/officeart/2008/layout/HorizontalMultiLevelHierarchy"/>
    <dgm:cxn modelId="{2C6C5DF2-FAC0-438F-9150-ABBF9060A039}" type="presOf" srcId="{DD5A6115-0D3E-4280-ADCC-3DC5A7C63D53}" destId="{4FE33B4D-6ED5-4E76-9B8D-1191284345F2}" srcOrd="1" destOrd="0" presId="urn:microsoft.com/office/officeart/2008/layout/HorizontalMultiLevelHierarchy"/>
    <dgm:cxn modelId="{2D98845D-30CC-42C1-912E-1258AD92CA97}" type="presParOf" srcId="{C4E7B80C-6478-4F0F-BDBF-14F25A92DA14}" destId="{EE213168-A419-4DD5-90EB-DB454D4A5772}" srcOrd="0" destOrd="0" presId="urn:microsoft.com/office/officeart/2008/layout/HorizontalMultiLevelHierarchy"/>
    <dgm:cxn modelId="{D32FC56C-0702-4D4A-9AC7-F9E2D0D2C992}" type="presParOf" srcId="{EE213168-A419-4DD5-90EB-DB454D4A5772}" destId="{4CA3BAB8-0380-4BCB-B9C4-C6BA92E4B73A}" srcOrd="0" destOrd="0" presId="urn:microsoft.com/office/officeart/2008/layout/HorizontalMultiLevelHierarchy"/>
    <dgm:cxn modelId="{86F9AF39-3303-4655-A2A9-DEC2A6E50E72}" type="presParOf" srcId="{EE213168-A419-4DD5-90EB-DB454D4A5772}" destId="{45DBB0A4-E576-4645-AF85-17FA45F07484}" srcOrd="1" destOrd="0" presId="urn:microsoft.com/office/officeart/2008/layout/HorizontalMultiLevelHierarchy"/>
    <dgm:cxn modelId="{7EFE3786-70AE-46AB-A05A-E6ACCB978488}" type="presParOf" srcId="{45DBB0A4-E576-4645-AF85-17FA45F07484}" destId="{12AA1C03-2C43-405F-BEA8-45325B08174E}" srcOrd="0" destOrd="0" presId="urn:microsoft.com/office/officeart/2008/layout/HorizontalMultiLevelHierarchy"/>
    <dgm:cxn modelId="{93CB1FA0-4C01-48FB-8F4C-01B9A89F4909}" type="presParOf" srcId="{12AA1C03-2C43-405F-BEA8-45325B08174E}" destId="{A060C305-4BCB-4D21-88E5-416C3AADF690}" srcOrd="0" destOrd="0" presId="urn:microsoft.com/office/officeart/2008/layout/HorizontalMultiLevelHierarchy"/>
    <dgm:cxn modelId="{D72E43A3-FC55-4097-970D-DA0AAE9A5398}" type="presParOf" srcId="{45DBB0A4-E576-4645-AF85-17FA45F07484}" destId="{F69FD482-C8C8-4973-B77E-87EEE52F1EAE}" srcOrd="1" destOrd="0" presId="urn:microsoft.com/office/officeart/2008/layout/HorizontalMultiLevelHierarchy"/>
    <dgm:cxn modelId="{8B6B3D5B-1E91-402C-AFA6-63FC0BDECA2F}" type="presParOf" srcId="{F69FD482-C8C8-4973-B77E-87EEE52F1EAE}" destId="{AB357751-C4BF-454F-BA93-A3B69119FB7F}" srcOrd="0" destOrd="0" presId="urn:microsoft.com/office/officeart/2008/layout/HorizontalMultiLevelHierarchy"/>
    <dgm:cxn modelId="{73C751E3-506E-44D6-9D20-5986AB756C8C}" type="presParOf" srcId="{F69FD482-C8C8-4973-B77E-87EEE52F1EAE}" destId="{B23CC930-5AAE-4F09-9481-5587ED27B865}" srcOrd="1" destOrd="0" presId="urn:microsoft.com/office/officeart/2008/layout/HorizontalMultiLevelHierarchy"/>
    <dgm:cxn modelId="{491A875D-83BF-4FEA-B02C-0D0AEA21FBF6}" type="presParOf" srcId="{45DBB0A4-E576-4645-AF85-17FA45F07484}" destId="{6A98ACB3-1147-42DA-BF97-238205684DCD}" srcOrd="2" destOrd="0" presId="urn:microsoft.com/office/officeart/2008/layout/HorizontalMultiLevelHierarchy"/>
    <dgm:cxn modelId="{FDADF846-5601-41AC-A8E0-D9E638E8D27A}" type="presParOf" srcId="{6A98ACB3-1147-42DA-BF97-238205684DCD}" destId="{11B24029-CBA0-45FE-86F0-EB7548C397A6}" srcOrd="0" destOrd="0" presId="urn:microsoft.com/office/officeart/2008/layout/HorizontalMultiLevelHierarchy"/>
    <dgm:cxn modelId="{9B8F85D5-D47C-45AF-A2CA-AEC76913A3E4}" type="presParOf" srcId="{45DBB0A4-E576-4645-AF85-17FA45F07484}" destId="{A113387D-9C0C-42FB-81AB-403511698CA5}" srcOrd="3" destOrd="0" presId="urn:microsoft.com/office/officeart/2008/layout/HorizontalMultiLevelHierarchy"/>
    <dgm:cxn modelId="{FF6880B6-5496-4765-95DD-DE0222827F1D}" type="presParOf" srcId="{A113387D-9C0C-42FB-81AB-403511698CA5}" destId="{95E582DD-468E-4A5A-9251-601ABDF5D6B3}" srcOrd="0" destOrd="0" presId="urn:microsoft.com/office/officeart/2008/layout/HorizontalMultiLevelHierarchy"/>
    <dgm:cxn modelId="{64C5261A-15C0-4522-A125-8B22FFBDBF33}" type="presParOf" srcId="{A113387D-9C0C-42FB-81AB-403511698CA5}" destId="{B9CE324E-CE92-4C0D-BD10-B8F2806B514B}" srcOrd="1" destOrd="0" presId="urn:microsoft.com/office/officeart/2008/layout/HorizontalMultiLevelHierarchy"/>
    <dgm:cxn modelId="{DA154E99-0144-485F-BDB2-D8C354E8DF08}" type="presParOf" srcId="{45DBB0A4-E576-4645-AF85-17FA45F07484}" destId="{63B3DD58-0F22-4904-8B89-03B1B9DFDE62}" srcOrd="4" destOrd="0" presId="urn:microsoft.com/office/officeart/2008/layout/HorizontalMultiLevelHierarchy"/>
    <dgm:cxn modelId="{F6D8259C-E39B-4F45-90E0-913F9B7042E1}" type="presParOf" srcId="{63B3DD58-0F22-4904-8B89-03B1B9DFDE62}" destId="{4FE33B4D-6ED5-4E76-9B8D-1191284345F2}" srcOrd="0" destOrd="0" presId="urn:microsoft.com/office/officeart/2008/layout/HorizontalMultiLevelHierarchy"/>
    <dgm:cxn modelId="{843809AB-1403-42ED-9A00-BF89F0652710}" type="presParOf" srcId="{45DBB0A4-E576-4645-AF85-17FA45F07484}" destId="{9F2B99E1-564D-400E-B0CC-D8B1C37F992E}" srcOrd="5" destOrd="0" presId="urn:microsoft.com/office/officeart/2008/layout/HorizontalMultiLevelHierarchy"/>
    <dgm:cxn modelId="{430DD653-F4F3-4FD7-9E84-0D5FF927315C}" type="presParOf" srcId="{9F2B99E1-564D-400E-B0CC-D8B1C37F992E}" destId="{52DE907B-CD24-46F2-9380-D61D7746F532}" srcOrd="0" destOrd="0" presId="urn:microsoft.com/office/officeart/2008/layout/HorizontalMultiLevelHierarchy"/>
    <dgm:cxn modelId="{DC997192-48CA-46AD-B7A9-56CBE0DE43C0}" type="presParOf" srcId="{9F2B99E1-564D-400E-B0CC-D8B1C37F992E}" destId="{EE5E5732-33A5-4BFF-B07F-3986F51CE858}" srcOrd="1" destOrd="0" presId="urn:microsoft.com/office/officeart/2008/layout/HorizontalMultiLevelHierarchy"/>
    <dgm:cxn modelId="{D9F44C8B-BFAA-4A06-B08B-4916B9CB0F58}" type="presParOf" srcId="{45DBB0A4-E576-4645-AF85-17FA45F07484}" destId="{6BB28059-BA22-4DF8-94E0-FBE015AE5A62}" srcOrd="6" destOrd="0" presId="urn:microsoft.com/office/officeart/2008/layout/HorizontalMultiLevelHierarchy"/>
    <dgm:cxn modelId="{24EB2242-37F3-4170-BA72-EB788F133B09}" type="presParOf" srcId="{6BB28059-BA22-4DF8-94E0-FBE015AE5A62}" destId="{8DC9F05E-6917-49A7-BE17-221A6192D7F2}" srcOrd="0" destOrd="0" presId="urn:microsoft.com/office/officeart/2008/layout/HorizontalMultiLevelHierarchy"/>
    <dgm:cxn modelId="{B0E2BDBF-F6DA-4D9B-9FA1-5C25B80E8DE2}" type="presParOf" srcId="{45DBB0A4-E576-4645-AF85-17FA45F07484}" destId="{D0172AB4-4A30-4E6D-99F4-543C7A37C4D3}" srcOrd="7" destOrd="0" presId="urn:microsoft.com/office/officeart/2008/layout/HorizontalMultiLevelHierarchy"/>
    <dgm:cxn modelId="{C5C66290-08CF-4C0F-8EB7-3392031A1458}" type="presParOf" srcId="{D0172AB4-4A30-4E6D-99F4-543C7A37C4D3}" destId="{B7582C0D-9F3A-4DDA-8109-002590F3CBD7}" srcOrd="0" destOrd="0" presId="urn:microsoft.com/office/officeart/2008/layout/HorizontalMultiLevelHierarchy"/>
    <dgm:cxn modelId="{1B9D0DDF-F718-45BC-BC36-E5E299284E53}" type="presParOf" srcId="{D0172AB4-4A30-4E6D-99F4-543C7A37C4D3}" destId="{67FBA5F4-8AF2-4B1C-9AF5-8E34EF78029A}" srcOrd="1" destOrd="0" presId="urn:microsoft.com/office/officeart/2008/layout/HorizontalMultiLevelHierarchy"/>
    <dgm:cxn modelId="{DD764A63-EB7A-4708-9071-C24D88150721}" type="presParOf" srcId="{45DBB0A4-E576-4645-AF85-17FA45F07484}" destId="{2033C377-BDCC-41D4-B0A8-0BD021C316B0}" srcOrd="8" destOrd="0" presId="urn:microsoft.com/office/officeart/2008/layout/HorizontalMultiLevelHierarchy"/>
    <dgm:cxn modelId="{6275C16D-E7DD-4A05-BDBC-EA1BDD017E06}" type="presParOf" srcId="{2033C377-BDCC-41D4-B0A8-0BD021C316B0}" destId="{2863A824-6F7E-4CA8-ADCC-18D2C535C098}" srcOrd="0" destOrd="0" presId="urn:microsoft.com/office/officeart/2008/layout/HorizontalMultiLevelHierarchy"/>
    <dgm:cxn modelId="{CBF01288-9929-425C-B599-D90EE5705683}" type="presParOf" srcId="{45DBB0A4-E576-4645-AF85-17FA45F07484}" destId="{0052F14E-F5D1-457F-BC37-9096F39D8371}" srcOrd="9" destOrd="0" presId="urn:microsoft.com/office/officeart/2008/layout/HorizontalMultiLevelHierarchy"/>
    <dgm:cxn modelId="{44609436-E06D-4E44-B0B8-E436DF35E97D}" type="presParOf" srcId="{0052F14E-F5D1-457F-BC37-9096F39D8371}" destId="{E59368D8-DEA3-4430-A4C6-2C4CA2B6C949}" srcOrd="0" destOrd="0" presId="urn:microsoft.com/office/officeart/2008/layout/HorizontalMultiLevelHierarchy"/>
    <dgm:cxn modelId="{5D7D9615-6726-45E0-B786-38975F0EA53F}" type="presParOf" srcId="{0052F14E-F5D1-457F-BC37-9096F39D8371}" destId="{DC1A4D59-813B-40B2-B23C-0C36CE235DEE}" srcOrd="1" destOrd="0" presId="urn:microsoft.com/office/officeart/2008/layout/HorizontalMultiLevelHierarchy"/>
    <dgm:cxn modelId="{81A9DA9E-93D2-4DB0-852B-1FB03B2DC1F4}" type="presParOf" srcId="{45DBB0A4-E576-4645-AF85-17FA45F07484}" destId="{178C657E-8E50-4EEA-977C-F5D18763CE31}" srcOrd="10" destOrd="0" presId="urn:microsoft.com/office/officeart/2008/layout/HorizontalMultiLevelHierarchy"/>
    <dgm:cxn modelId="{64E2E630-526C-4969-BFE8-5494F4FDE39B}" type="presParOf" srcId="{178C657E-8E50-4EEA-977C-F5D18763CE31}" destId="{D52D40CF-9E76-48DD-A876-80AC833A2671}" srcOrd="0" destOrd="0" presId="urn:microsoft.com/office/officeart/2008/layout/HorizontalMultiLevelHierarchy"/>
    <dgm:cxn modelId="{7FBF5DEC-1510-4B58-B373-30E895370E54}" type="presParOf" srcId="{45DBB0A4-E576-4645-AF85-17FA45F07484}" destId="{2960A3DA-9698-4975-B440-FA3C6503A1C8}" srcOrd="11" destOrd="0" presId="urn:microsoft.com/office/officeart/2008/layout/HorizontalMultiLevelHierarchy"/>
    <dgm:cxn modelId="{B5A447B0-E38D-4273-8470-8AEAB25C5AE1}" type="presParOf" srcId="{2960A3DA-9698-4975-B440-FA3C6503A1C8}" destId="{DC208531-338A-412A-94B9-840BA8968021}" srcOrd="0" destOrd="0" presId="urn:microsoft.com/office/officeart/2008/layout/HorizontalMultiLevelHierarchy"/>
    <dgm:cxn modelId="{01EE8240-A378-4452-9A17-2FDB3C65DCD0}" type="presParOf" srcId="{2960A3DA-9698-4975-B440-FA3C6503A1C8}" destId="{315A01F9-DC45-4CC8-BF2F-A5C6224D3F7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C657E-8E50-4EEA-977C-F5D18763CE31}">
      <dsp:nvSpPr>
        <dsp:cNvPr id="0" name=""/>
        <dsp:cNvSpPr/>
      </dsp:nvSpPr>
      <dsp:spPr>
        <a:xfrm>
          <a:off x="1383989" y="2726658"/>
          <a:ext cx="221814" cy="2283959"/>
        </a:xfrm>
        <a:custGeom>
          <a:avLst/>
          <a:gdLst/>
          <a:ahLst/>
          <a:cxnLst/>
          <a:rect l="0" t="0" r="0" b="0"/>
          <a:pathLst>
            <a:path>
              <a:moveTo>
                <a:pt x="0" y="0"/>
              </a:moveTo>
              <a:lnTo>
                <a:pt x="110907" y="0"/>
              </a:lnTo>
              <a:lnTo>
                <a:pt x="110907" y="2283959"/>
              </a:lnTo>
              <a:lnTo>
                <a:pt x="221814" y="228395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ru-RU" sz="800" kern="1200"/>
        </a:p>
      </dsp:txBody>
      <dsp:txXfrm>
        <a:off x="1437528" y="3811271"/>
        <a:ext cx="114735" cy="114735"/>
      </dsp:txXfrm>
    </dsp:sp>
    <dsp:sp modelId="{2033C377-BDCC-41D4-B0A8-0BD021C316B0}">
      <dsp:nvSpPr>
        <dsp:cNvPr id="0" name=""/>
        <dsp:cNvSpPr/>
      </dsp:nvSpPr>
      <dsp:spPr>
        <a:xfrm>
          <a:off x="1383989" y="2726658"/>
          <a:ext cx="221814" cy="1405110"/>
        </a:xfrm>
        <a:custGeom>
          <a:avLst/>
          <a:gdLst/>
          <a:ahLst/>
          <a:cxnLst/>
          <a:rect l="0" t="0" r="0" b="0"/>
          <a:pathLst>
            <a:path>
              <a:moveTo>
                <a:pt x="0" y="0"/>
              </a:moveTo>
              <a:lnTo>
                <a:pt x="110907" y="0"/>
              </a:lnTo>
              <a:lnTo>
                <a:pt x="110907" y="1405110"/>
              </a:lnTo>
              <a:lnTo>
                <a:pt x="221814" y="140511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459333" y="3393651"/>
        <a:ext cx="71125" cy="71125"/>
      </dsp:txXfrm>
    </dsp:sp>
    <dsp:sp modelId="{6BB28059-BA22-4DF8-94E0-FBE015AE5A62}">
      <dsp:nvSpPr>
        <dsp:cNvPr id="0" name=""/>
        <dsp:cNvSpPr/>
      </dsp:nvSpPr>
      <dsp:spPr>
        <a:xfrm>
          <a:off x="1383989" y="2726658"/>
          <a:ext cx="211422" cy="530782"/>
        </a:xfrm>
        <a:custGeom>
          <a:avLst/>
          <a:gdLst/>
          <a:ahLst/>
          <a:cxnLst/>
          <a:rect l="0" t="0" r="0" b="0"/>
          <a:pathLst>
            <a:path>
              <a:moveTo>
                <a:pt x="0" y="0"/>
              </a:moveTo>
              <a:lnTo>
                <a:pt x="105711" y="0"/>
              </a:lnTo>
              <a:lnTo>
                <a:pt x="105711" y="530782"/>
              </a:lnTo>
              <a:lnTo>
                <a:pt x="211422" y="53078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475416" y="2977766"/>
        <a:ext cx="28567" cy="28567"/>
      </dsp:txXfrm>
    </dsp:sp>
    <dsp:sp modelId="{63B3DD58-0F22-4904-8B89-03B1B9DFDE62}">
      <dsp:nvSpPr>
        <dsp:cNvPr id="0" name=""/>
        <dsp:cNvSpPr/>
      </dsp:nvSpPr>
      <dsp:spPr>
        <a:xfrm>
          <a:off x="1383989" y="2349376"/>
          <a:ext cx="221814" cy="377282"/>
        </a:xfrm>
        <a:custGeom>
          <a:avLst/>
          <a:gdLst/>
          <a:ahLst/>
          <a:cxnLst/>
          <a:rect l="0" t="0" r="0" b="0"/>
          <a:pathLst>
            <a:path>
              <a:moveTo>
                <a:pt x="0" y="377282"/>
              </a:moveTo>
              <a:lnTo>
                <a:pt x="110907" y="377282"/>
              </a:lnTo>
              <a:lnTo>
                <a:pt x="110907" y="0"/>
              </a:lnTo>
              <a:lnTo>
                <a:pt x="22181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483955" y="2527076"/>
        <a:ext cx="21882" cy="21882"/>
      </dsp:txXfrm>
    </dsp:sp>
    <dsp:sp modelId="{6A98ACB3-1147-42DA-BF97-238205684DCD}">
      <dsp:nvSpPr>
        <dsp:cNvPr id="0" name=""/>
        <dsp:cNvSpPr/>
      </dsp:nvSpPr>
      <dsp:spPr>
        <a:xfrm>
          <a:off x="1383989" y="1408409"/>
          <a:ext cx="221814" cy="1318249"/>
        </a:xfrm>
        <a:custGeom>
          <a:avLst/>
          <a:gdLst/>
          <a:ahLst/>
          <a:cxnLst/>
          <a:rect l="0" t="0" r="0" b="0"/>
          <a:pathLst>
            <a:path>
              <a:moveTo>
                <a:pt x="0" y="1318249"/>
              </a:moveTo>
              <a:lnTo>
                <a:pt x="110907" y="1318249"/>
              </a:lnTo>
              <a:lnTo>
                <a:pt x="110907" y="0"/>
              </a:lnTo>
              <a:lnTo>
                <a:pt x="22181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461476" y="2034114"/>
        <a:ext cx="66839" cy="66839"/>
      </dsp:txXfrm>
    </dsp:sp>
    <dsp:sp modelId="{12AA1C03-2C43-405F-BEA8-45325B08174E}">
      <dsp:nvSpPr>
        <dsp:cNvPr id="0" name=""/>
        <dsp:cNvSpPr/>
      </dsp:nvSpPr>
      <dsp:spPr>
        <a:xfrm>
          <a:off x="1383989" y="455644"/>
          <a:ext cx="221814" cy="2271014"/>
        </a:xfrm>
        <a:custGeom>
          <a:avLst/>
          <a:gdLst/>
          <a:ahLst/>
          <a:cxnLst/>
          <a:rect l="0" t="0" r="0" b="0"/>
          <a:pathLst>
            <a:path>
              <a:moveTo>
                <a:pt x="0" y="2271014"/>
              </a:moveTo>
              <a:lnTo>
                <a:pt x="110907" y="2271014"/>
              </a:lnTo>
              <a:lnTo>
                <a:pt x="110907" y="0"/>
              </a:lnTo>
              <a:lnTo>
                <a:pt x="22181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ru-RU" sz="800" kern="1200"/>
        </a:p>
      </dsp:txBody>
      <dsp:txXfrm>
        <a:off x="1437850" y="1534106"/>
        <a:ext cx="114091" cy="114091"/>
      </dsp:txXfrm>
    </dsp:sp>
    <dsp:sp modelId="{4CA3BAB8-0380-4BCB-B9C4-C6BA92E4B73A}">
      <dsp:nvSpPr>
        <dsp:cNvPr id="0" name=""/>
        <dsp:cNvSpPr/>
      </dsp:nvSpPr>
      <dsp:spPr>
        <a:xfrm rot="16200000">
          <a:off x="-1868290" y="2196965"/>
          <a:ext cx="5445170" cy="10593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ru-RU" sz="2400" kern="1200" dirty="0">
              <a:solidFill>
                <a:schemeClr val="bg1"/>
              </a:solidFill>
            </a:rPr>
            <a:t>ВИДЫ АГРЕССИИ</a:t>
          </a:r>
        </a:p>
      </dsp:txBody>
      <dsp:txXfrm>
        <a:off x="-1868290" y="2196965"/>
        <a:ext cx="5445170" cy="1059387"/>
      </dsp:txXfrm>
    </dsp:sp>
    <dsp:sp modelId="{AB357751-C4BF-454F-BA93-A3B69119FB7F}">
      <dsp:nvSpPr>
        <dsp:cNvPr id="0" name=""/>
        <dsp:cNvSpPr/>
      </dsp:nvSpPr>
      <dsp:spPr>
        <a:xfrm>
          <a:off x="1605803" y="29246"/>
          <a:ext cx="6038014" cy="8527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dirty="0"/>
            <a:t>Физическая агрессия (физические действия против кого - либо)</a:t>
          </a:r>
          <a:endParaRPr lang="ru-RU" kern="1200" dirty="0"/>
        </a:p>
      </dsp:txBody>
      <dsp:txXfrm>
        <a:off x="1605803" y="29246"/>
        <a:ext cx="6038014" cy="852795"/>
      </dsp:txXfrm>
    </dsp:sp>
    <dsp:sp modelId="{95E582DD-468E-4A5A-9251-601ABDF5D6B3}">
      <dsp:nvSpPr>
        <dsp:cNvPr id="0" name=""/>
        <dsp:cNvSpPr/>
      </dsp:nvSpPr>
      <dsp:spPr>
        <a:xfrm>
          <a:off x="1605803" y="966575"/>
          <a:ext cx="6023330" cy="8836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dirty="0"/>
            <a:t>Вербальная агрессия (угрозы, крики, ругань и т.д.)</a:t>
          </a:r>
          <a:endParaRPr lang="ru-RU" kern="1200" dirty="0"/>
        </a:p>
      </dsp:txBody>
      <dsp:txXfrm>
        <a:off x="1605803" y="966575"/>
        <a:ext cx="6023330" cy="883667"/>
      </dsp:txXfrm>
    </dsp:sp>
    <dsp:sp modelId="{52DE907B-CD24-46F2-9380-D61D7746F532}">
      <dsp:nvSpPr>
        <dsp:cNvPr id="0" name=""/>
        <dsp:cNvSpPr/>
      </dsp:nvSpPr>
      <dsp:spPr>
        <a:xfrm>
          <a:off x="1605803" y="1934775"/>
          <a:ext cx="6037892" cy="82920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dirty="0"/>
            <a:t>Косвенная агрессия направленная (сплетни, злобные шутки) и ненаправленная (крики в толпе, </a:t>
          </a:r>
          <a:r>
            <a:rPr lang="ru-RU" sz="1800" kern="1200" dirty="0" err="1"/>
            <a:t>топание</a:t>
          </a:r>
          <a:r>
            <a:rPr lang="ru-RU" sz="1800" kern="1200" dirty="0"/>
            <a:t> и т.д.)</a:t>
          </a:r>
          <a:endParaRPr lang="ru-RU" kern="1200" dirty="0"/>
        </a:p>
      </dsp:txBody>
      <dsp:txXfrm>
        <a:off x="1605803" y="1934775"/>
        <a:ext cx="6037892" cy="829201"/>
      </dsp:txXfrm>
    </dsp:sp>
    <dsp:sp modelId="{B7582C0D-9F3A-4DDA-8109-002590F3CBD7}">
      <dsp:nvSpPr>
        <dsp:cNvPr id="0" name=""/>
        <dsp:cNvSpPr/>
      </dsp:nvSpPr>
      <dsp:spPr>
        <a:xfrm>
          <a:off x="1595411" y="2848509"/>
          <a:ext cx="6036506" cy="8178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dirty="0">
              <a:solidFill>
                <a:prstClr val="white"/>
              </a:solidFill>
              <a:latin typeface="Garamond" panose="02020404030301010803"/>
              <a:ea typeface="+mn-ea"/>
              <a:cs typeface="+mn-cs"/>
            </a:rPr>
            <a:t>Прямая и косвенная аутоагрессия (самообвинения, самоунижение, самоубийство)</a:t>
          </a:r>
        </a:p>
      </dsp:txBody>
      <dsp:txXfrm>
        <a:off x="1595411" y="2848509"/>
        <a:ext cx="6036506" cy="817863"/>
      </dsp:txXfrm>
    </dsp:sp>
    <dsp:sp modelId="{E59368D8-DEA3-4430-A4C6-2C4CA2B6C949}">
      <dsp:nvSpPr>
        <dsp:cNvPr id="0" name=""/>
        <dsp:cNvSpPr/>
      </dsp:nvSpPr>
      <dsp:spPr>
        <a:xfrm>
          <a:off x="1605803" y="3750906"/>
          <a:ext cx="6032780" cy="7617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dirty="0">
              <a:solidFill>
                <a:prstClr val="white"/>
              </a:solidFill>
              <a:latin typeface="Garamond" panose="02020404030301010803"/>
              <a:ea typeface="+mn-ea"/>
              <a:cs typeface="+mn-cs"/>
            </a:rPr>
            <a:t>Враждебная – причинения вреда</a:t>
          </a:r>
        </a:p>
      </dsp:txBody>
      <dsp:txXfrm>
        <a:off x="1605803" y="3750906"/>
        <a:ext cx="6032780" cy="761726"/>
      </dsp:txXfrm>
    </dsp:sp>
    <dsp:sp modelId="{DC208531-338A-412A-94B9-840BA8968021}">
      <dsp:nvSpPr>
        <dsp:cNvPr id="0" name=""/>
        <dsp:cNvSpPr/>
      </dsp:nvSpPr>
      <dsp:spPr>
        <a:xfrm>
          <a:off x="1605803" y="4597166"/>
          <a:ext cx="6021356" cy="8269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dirty="0">
              <a:solidFill>
                <a:prstClr val="white"/>
              </a:solidFill>
              <a:latin typeface="Garamond" panose="02020404030301010803"/>
              <a:ea typeface="+mn-ea"/>
              <a:cs typeface="+mn-cs"/>
            </a:rPr>
            <a:t>Инструментальная – </a:t>
          </a:r>
          <a:r>
            <a:rPr lang="ru-RU" sz="1800" kern="1200" dirty="0" err="1">
              <a:solidFill>
                <a:prstClr val="white"/>
              </a:solidFill>
              <a:latin typeface="Garamond" panose="02020404030301010803"/>
              <a:ea typeface="+mn-ea"/>
              <a:cs typeface="+mn-cs"/>
            </a:rPr>
            <a:t>исполбзование</a:t>
          </a:r>
          <a:r>
            <a:rPr lang="ru-RU" sz="1800" kern="1200" dirty="0">
              <a:solidFill>
                <a:prstClr val="white"/>
              </a:solidFill>
              <a:latin typeface="Garamond" panose="02020404030301010803"/>
              <a:ea typeface="+mn-ea"/>
              <a:cs typeface="+mn-cs"/>
            </a:rPr>
            <a:t> агрессия для достижения какой-либо цели</a:t>
          </a:r>
        </a:p>
      </dsp:txBody>
      <dsp:txXfrm>
        <a:off x="1605803" y="4597166"/>
        <a:ext cx="6021356" cy="82690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3T06:55:20.29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3T06:56:18.52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3T06:56:19.13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3T06:56:57.59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3T06:56:59.93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3T06:57:00.2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3T06:57:00.45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3T06:57:00.63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3T06:57:07.13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3T06:57:07.61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3T06:57:07.90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3T06:55:21.90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3T06:57:08.30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3T06:57:08.4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3T06:57:08.81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3T06:55:23.76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3T06:55:26.02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3T06:55:26.52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3T06:55:29.17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3T06:55:36.58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3T06:56:13.30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3T06:56:14.10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0,'4'0,"2"0</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CC6CE1E-AC63-42E3-AC85-1F4EA923D369}" type="datetimeFigureOut">
              <a:rPr lang="ru-RU" smtClean="0"/>
              <a:t>07.09.2021</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F3A49D3F-938F-42FC-B80C-9584522E52A0}"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8198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CC6CE1E-AC63-42E3-AC85-1F4EA923D369}" type="datetimeFigureOut">
              <a:rPr lang="ru-RU" smtClean="0"/>
              <a:t>07.09.2021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3A49D3F-938F-42FC-B80C-9584522E52A0}" type="slidenum">
              <a:rPr lang="ru-RU" smtClean="0"/>
              <a:t>‹#›</a:t>
            </a:fld>
            <a:endParaRPr lang="ru-RU"/>
          </a:p>
        </p:txBody>
      </p:sp>
    </p:spTree>
    <p:extLst>
      <p:ext uri="{BB962C8B-B14F-4D97-AF65-F5344CB8AC3E}">
        <p14:creationId xmlns:p14="http://schemas.microsoft.com/office/powerpoint/2010/main" val="143288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CC6CE1E-AC63-42E3-AC85-1F4EA923D369}" type="datetimeFigureOut">
              <a:rPr lang="ru-RU" smtClean="0"/>
              <a:t>07.09.2021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A49D3F-938F-42FC-B80C-9584522E52A0}"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5061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CC6CE1E-AC63-42E3-AC85-1F4EA923D369}" type="datetimeFigureOut">
              <a:rPr lang="ru-RU" smtClean="0"/>
              <a:t>07.09.2021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A49D3F-938F-42FC-B80C-9584522E52A0}"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9696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CC6CE1E-AC63-42E3-AC85-1F4EA923D369}" type="datetimeFigureOut">
              <a:rPr lang="ru-RU" smtClean="0"/>
              <a:t>07.09.2021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A49D3F-938F-42FC-B80C-9584522E52A0}" type="slidenum">
              <a:rPr lang="ru-RU" smtClean="0"/>
              <a:t>‹#›</a:t>
            </a:fld>
            <a:endParaRPr lang="ru-RU"/>
          </a:p>
        </p:txBody>
      </p:sp>
    </p:spTree>
    <p:extLst>
      <p:ext uri="{BB962C8B-B14F-4D97-AF65-F5344CB8AC3E}">
        <p14:creationId xmlns:p14="http://schemas.microsoft.com/office/powerpoint/2010/main" val="2450615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CC6CE1E-AC63-42E3-AC85-1F4EA923D369}" type="datetimeFigureOut">
              <a:rPr lang="ru-RU" smtClean="0"/>
              <a:t>07.09.2021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A49D3F-938F-42FC-B80C-9584522E52A0}"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6509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CC6CE1E-AC63-42E3-AC85-1F4EA923D369}" type="datetimeFigureOut">
              <a:rPr lang="ru-RU" smtClean="0"/>
              <a:t>07.09.2021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A49D3F-938F-42FC-B80C-9584522E52A0}"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532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CC6CE1E-AC63-42E3-AC85-1F4EA923D369}" type="datetimeFigureOut">
              <a:rPr lang="ru-RU" smtClean="0"/>
              <a:t>07.09.2021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A49D3F-938F-42FC-B80C-9584522E52A0}"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3502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CC6CE1E-AC63-42E3-AC85-1F4EA923D369}" type="datetimeFigureOut">
              <a:rPr lang="ru-RU" smtClean="0"/>
              <a:t>07.09.2021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A49D3F-938F-42FC-B80C-9584522E52A0}"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495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CC6CE1E-AC63-42E3-AC85-1F4EA923D369}" type="datetimeFigureOut">
              <a:rPr lang="ru-RU" smtClean="0"/>
              <a:t>07.09.2021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A49D3F-938F-42FC-B80C-9584522E52A0}" type="slidenum">
              <a:rPr lang="ru-RU" smtClean="0"/>
              <a:t>‹#›</a:t>
            </a:fld>
            <a:endParaRPr lang="ru-RU"/>
          </a:p>
        </p:txBody>
      </p:sp>
    </p:spTree>
    <p:extLst>
      <p:ext uri="{BB962C8B-B14F-4D97-AF65-F5344CB8AC3E}">
        <p14:creationId xmlns:p14="http://schemas.microsoft.com/office/powerpoint/2010/main" val="31661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CC6CE1E-AC63-42E3-AC85-1F4EA923D369}" type="datetimeFigureOut">
              <a:rPr lang="ru-RU" smtClean="0"/>
              <a:t>07.09.2021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A49D3F-938F-42FC-B80C-9584522E52A0}"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4662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CC6CE1E-AC63-42E3-AC85-1F4EA923D369}" type="datetimeFigureOut">
              <a:rPr lang="ru-RU" smtClean="0"/>
              <a:t>07.09.2021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3A49D3F-938F-42FC-B80C-9584522E52A0}" type="slidenum">
              <a:rPr lang="ru-RU" smtClean="0"/>
              <a:t>‹#›</a:t>
            </a:fld>
            <a:endParaRPr lang="ru-RU"/>
          </a:p>
        </p:txBody>
      </p:sp>
    </p:spTree>
    <p:extLst>
      <p:ext uri="{BB962C8B-B14F-4D97-AF65-F5344CB8AC3E}">
        <p14:creationId xmlns:p14="http://schemas.microsoft.com/office/powerpoint/2010/main" val="306766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CC6CE1E-AC63-42E3-AC85-1F4EA923D369}" type="datetimeFigureOut">
              <a:rPr lang="ru-RU" smtClean="0"/>
              <a:t>07.09.2021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3A49D3F-938F-42FC-B80C-9584522E52A0}"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8567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CC6CE1E-AC63-42E3-AC85-1F4EA923D369}" type="datetimeFigureOut">
              <a:rPr lang="ru-RU" smtClean="0"/>
              <a:t>07.09.2021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3A49D3F-938F-42FC-B80C-9584522E52A0}"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3835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6CE1E-AC63-42E3-AC85-1F4EA923D369}" type="datetimeFigureOut">
              <a:rPr lang="ru-RU" smtClean="0"/>
              <a:t>07.09.2021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3A49D3F-938F-42FC-B80C-9584522E52A0}" type="slidenum">
              <a:rPr lang="ru-RU" smtClean="0"/>
              <a:t>‹#›</a:t>
            </a:fld>
            <a:endParaRPr lang="ru-RU"/>
          </a:p>
        </p:txBody>
      </p:sp>
    </p:spTree>
    <p:extLst>
      <p:ext uri="{BB962C8B-B14F-4D97-AF65-F5344CB8AC3E}">
        <p14:creationId xmlns:p14="http://schemas.microsoft.com/office/powerpoint/2010/main" val="192579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CC6CE1E-AC63-42E3-AC85-1F4EA923D369}" type="datetimeFigureOut">
              <a:rPr lang="ru-RU" smtClean="0"/>
              <a:t>07.09.2021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3A49D3F-938F-42FC-B80C-9584522E52A0}"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3279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CC6CE1E-AC63-42E3-AC85-1F4EA923D369}" type="datetimeFigureOut">
              <a:rPr lang="ru-RU" smtClean="0"/>
              <a:t>07.09.2021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3A49D3F-938F-42FC-B80C-9584522E52A0}" type="slidenum">
              <a:rPr lang="ru-RU" smtClean="0"/>
              <a:t>‹#›</a:t>
            </a:fld>
            <a:endParaRPr lang="ru-RU"/>
          </a:p>
        </p:txBody>
      </p:sp>
    </p:spTree>
    <p:extLst>
      <p:ext uri="{BB962C8B-B14F-4D97-AF65-F5344CB8AC3E}">
        <p14:creationId xmlns:p14="http://schemas.microsoft.com/office/powerpoint/2010/main" val="205920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C6CE1E-AC63-42E3-AC85-1F4EA923D369}" type="datetimeFigureOut">
              <a:rPr lang="ru-RU" smtClean="0"/>
              <a:t>07.09.2021</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A49D3F-938F-42FC-B80C-9584522E52A0}" type="slidenum">
              <a:rPr lang="ru-RU" smtClean="0"/>
              <a:t>‹#›</a:t>
            </a:fld>
            <a:endParaRPr lang="ru-RU"/>
          </a:p>
        </p:txBody>
      </p:sp>
    </p:spTree>
    <p:extLst>
      <p:ext uri="{BB962C8B-B14F-4D97-AF65-F5344CB8AC3E}">
        <p14:creationId xmlns:p14="http://schemas.microsoft.com/office/powerpoint/2010/main" val="42013043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7.png"/><Relationship Id="rId21" Type="http://schemas.openxmlformats.org/officeDocument/2006/relationships/image" Target="../media/image19.png"/><Relationship Id="rId34" Type="http://schemas.openxmlformats.org/officeDocument/2006/relationships/customXml" Target="../ink/ink17.xml"/><Relationship Id="rId42" Type="http://schemas.openxmlformats.org/officeDocument/2006/relationships/customXml" Target="../ink/ink21.xml"/><Relationship Id="rId7" Type="http://schemas.openxmlformats.org/officeDocument/2006/relationships/image" Target="../media/image12.png"/><Relationship Id="rId2" Type="http://schemas.openxmlformats.org/officeDocument/2006/relationships/image" Target="../media/image9.jpg"/><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23.png"/><Relationship Id="rId41"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image" Target="../media/image14.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6.png"/><Relationship Id="rId40" Type="http://schemas.openxmlformats.org/officeDocument/2006/relationships/customXml" Target="../ink/ink20.xml"/><Relationship Id="rId5" Type="http://schemas.openxmlformats.org/officeDocument/2006/relationships/image" Target="../media/image11.png"/><Relationship Id="rId15" Type="http://schemas.openxmlformats.org/officeDocument/2006/relationships/image" Target="../media/image16.png"/><Relationship Id="rId23" Type="http://schemas.openxmlformats.org/officeDocument/2006/relationships/image" Target="../media/image20.png"/><Relationship Id="rId28" Type="http://schemas.openxmlformats.org/officeDocument/2006/relationships/customXml" Target="../ink/ink13.xml"/><Relationship Id="rId36" Type="http://schemas.openxmlformats.org/officeDocument/2006/relationships/customXml" Target="../ink/ink18.xml"/><Relationship Id="rId10" Type="http://schemas.openxmlformats.org/officeDocument/2006/relationships/customXml" Target="../ink/ink4.xml"/><Relationship Id="rId19" Type="http://schemas.openxmlformats.org/officeDocument/2006/relationships/image" Target="../media/image18.png"/><Relationship Id="rId31" Type="http://schemas.openxmlformats.org/officeDocument/2006/relationships/image" Target="../media/image24.png"/><Relationship Id="rId44" Type="http://schemas.openxmlformats.org/officeDocument/2006/relationships/image" Target="../media/image29.png"/><Relationship Id="rId4" Type="http://schemas.openxmlformats.org/officeDocument/2006/relationships/customXml" Target="../ink/ink1.xml"/><Relationship Id="rId9" Type="http://schemas.openxmlformats.org/officeDocument/2006/relationships/image" Target="../media/image13.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2.png"/><Relationship Id="rId30" Type="http://schemas.openxmlformats.org/officeDocument/2006/relationships/customXml" Target="../ink/ink14.xml"/><Relationship Id="rId35" Type="http://schemas.openxmlformats.org/officeDocument/2006/relationships/image" Target="../media/image25.png"/><Relationship Id="rId43" Type="http://schemas.openxmlformats.org/officeDocument/2006/relationships/customXml" Target="../ink/ink22.xml"/><Relationship Id="rId8" Type="http://schemas.openxmlformats.org/officeDocument/2006/relationships/customXml" Target="../ink/ink3.xml"/><Relationship Id="rId3" Type="http://schemas.openxmlformats.org/officeDocument/2006/relationships/image" Target="../media/image10.jpeg"/><Relationship Id="rId12" Type="http://schemas.openxmlformats.org/officeDocument/2006/relationships/customXml" Target="../ink/ink5.xml"/><Relationship Id="rId17" Type="http://schemas.openxmlformats.org/officeDocument/2006/relationships/image" Target="../media/image17.png"/><Relationship Id="rId25" Type="http://schemas.openxmlformats.org/officeDocument/2006/relationships/image" Target="../media/image21.png"/><Relationship Id="rId33" Type="http://schemas.openxmlformats.org/officeDocument/2006/relationships/customXml" Target="../ink/ink16.xml"/><Relationship Id="rId38" Type="http://schemas.openxmlformats.org/officeDocument/2006/relationships/customXml" Target="../ink/ink19.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14.jpeg"/><Relationship Id="rId5" Type="http://schemas.openxmlformats.org/officeDocument/2006/relationships/diagramQuickStyle" Target="../diagrams/quickStyle1.xml"/><Relationship Id="rId10" Type="http://schemas.openxmlformats.org/officeDocument/2006/relationships/image" Target="../media/image13.jpg"/><Relationship Id="rId4" Type="http://schemas.openxmlformats.org/officeDocument/2006/relationships/diagramLayout" Target="../diagrams/layout1.xml"/><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webp"/><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l="808" t="222" r="13971" b="38536"/>
          <a:stretch/>
        </p:blipFill>
        <p:spPr>
          <a:xfrm>
            <a:off x="82304" y="6127665"/>
            <a:ext cx="949973" cy="676894"/>
          </a:xfrm>
          <a:prstGeom prst="rect">
            <a:avLst/>
          </a:prstGeom>
        </p:spPr>
      </p:pic>
      <p:sp>
        <p:nvSpPr>
          <p:cNvPr id="11" name="Заголовок 10"/>
          <p:cNvSpPr>
            <a:spLocks noGrp="1"/>
          </p:cNvSpPr>
          <p:nvPr>
            <p:ph type="ctrTitle"/>
          </p:nvPr>
        </p:nvSpPr>
        <p:spPr>
          <a:xfrm>
            <a:off x="2088587" y="6181106"/>
            <a:ext cx="7766936" cy="676894"/>
          </a:xfrm>
        </p:spPr>
        <p:txBody>
          <a:bodyPr/>
          <a:lstStyle/>
          <a:p>
            <a:pPr algn="ctr">
              <a:lnSpc>
                <a:spcPct val="107000"/>
              </a:lnSpc>
              <a:spcAft>
                <a:spcPts val="0"/>
              </a:spcAft>
            </a:pPr>
            <a:r>
              <a:rPr lang="ru-RU" sz="3600" b="1" dirty="0">
                <a:ln>
                  <a:solidFill>
                    <a:schemeClr val="tx1"/>
                  </a:solidFill>
                </a:ln>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Тема: «Как победить свою </a:t>
            </a:r>
            <a:br>
              <a:rPr lang="ru-RU" sz="3600" b="1" dirty="0">
                <a:ln>
                  <a:solidFill>
                    <a:schemeClr val="tx1"/>
                  </a:solidFill>
                </a:ln>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3600" b="1" dirty="0">
                <a:ln>
                  <a:solidFill>
                    <a:schemeClr val="tx1"/>
                  </a:solidFill>
                </a:ln>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и чужую агрессию»</a:t>
            </a:r>
            <a:br>
              <a:rPr lang="ru-RU" sz="3600" b="1" dirty="0">
                <a:ln>
                  <a:solidFill>
                    <a:schemeClr val="tx1"/>
                  </a:solidFill>
                </a:ln>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br>
              <a:rPr lang="ru-RU" sz="3600" b="1" dirty="0">
                <a:ln>
                  <a:solidFill>
                    <a:schemeClr val="tx1"/>
                  </a:solidFill>
                </a:ln>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br>
              <a:rPr lang="ru-RU" sz="2000" dirty="0">
                <a:ln>
                  <a:solidFill>
                    <a:schemeClr val="tx1"/>
                  </a:solidFill>
                </a:ln>
                <a:solidFill>
                  <a:srgbClr val="00B050"/>
                </a:solidFill>
                <a:latin typeface="Calibri" panose="020F0502020204030204" pitchFamily="34" charset="0"/>
                <a:ea typeface="Calibri" panose="020F0502020204030204" pitchFamily="34" charset="0"/>
                <a:cs typeface="Times New Roman" panose="02020603050405020304" pitchFamily="18" charset="0"/>
              </a:rPr>
            </a:br>
            <a:br>
              <a:rPr lang="ru-RU" sz="2000" dirty="0">
                <a:ln>
                  <a:solidFill>
                    <a:schemeClr val="tx1"/>
                  </a:solidFill>
                </a:ln>
                <a:solidFill>
                  <a:srgbClr val="00B050"/>
                </a:solidFill>
                <a:latin typeface="Calibri" panose="020F0502020204030204" pitchFamily="34" charset="0"/>
                <a:ea typeface="Calibri" panose="020F0502020204030204" pitchFamily="34" charset="0"/>
                <a:cs typeface="Times New Roman" panose="02020603050405020304" pitchFamily="18" charset="0"/>
              </a:rPr>
            </a:br>
            <a:r>
              <a:rPr lang="ru-RU" sz="2000" dirty="0">
                <a:ln>
                  <a:solidFill>
                    <a:schemeClr val="tx1"/>
                  </a:solidFill>
                </a:ln>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ru-RU" sz="2400" dirty="0">
                <a:ln>
                  <a:solidFill>
                    <a:schemeClr val="tx1"/>
                  </a:solidFill>
                </a:ln>
                <a:solidFill>
                  <a:srgbClr val="FF9900"/>
                </a:solidFill>
                <a:latin typeface="Times New Roman" panose="02020603050405020304" pitchFamily="18" charset="0"/>
                <a:ea typeface="Calibri" panose="020F0502020204030204" pitchFamily="34" charset="0"/>
                <a:cs typeface="Times New Roman" panose="02020603050405020304" pitchFamily="18" charset="0"/>
              </a:rPr>
              <a:t>г. Мурманск, 2021 г.</a:t>
            </a:r>
            <a:br>
              <a:rPr lang="ru-RU" sz="2400" dirty="0">
                <a:ln>
                  <a:solidFill>
                    <a:schemeClr val="tx1"/>
                  </a:solidFill>
                </a:ln>
                <a:solidFill>
                  <a:srgbClr val="FF9900"/>
                </a:solidFill>
              </a:rPr>
            </a:br>
            <a:endParaRPr lang="ru-RU" sz="2400" dirty="0">
              <a:ln>
                <a:solidFill>
                  <a:schemeClr val="tx1"/>
                </a:solidFill>
              </a:ln>
              <a:solidFill>
                <a:srgbClr val="FF9900"/>
              </a:solidFill>
            </a:endParaRPr>
          </a:p>
        </p:txBody>
      </p:sp>
      <p:sp>
        <p:nvSpPr>
          <p:cNvPr id="13" name="TextBox 12"/>
          <p:cNvSpPr txBox="1"/>
          <p:nvPr/>
        </p:nvSpPr>
        <p:spPr>
          <a:xfrm>
            <a:off x="1792298" y="344384"/>
            <a:ext cx="8359515" cy="707886"/>
          </a:xfrm>
          <a:prstGeom prst="rect">
            <a:avLst/>
          </a:prstGeom>
          <a:noFill/>
        </p:spPr>
        <p:txBody>
          <a:bodyPr wrap="square" rtlCol="0">
            <a:spAutoFit/>
          </a:bodyPr>
          <a:lstStyle/>
          <a:p>
            <a:pPr algn="ctr"/>
            <a:r>
              <a:rPr lang="ru-RU" sz="2000" dirty="0">
                <a:ln>
                  <a:solidFill>
                    <a:schemeClr val="tx1"/>
                  </a:solidFill>
                </a:ln>
                <a:solidFill>
                  <a:srgbClr val="FF9900"/>
                </a:solidFill>
                <a:latin typeface="Times New Roman" panose="02020603050405020304" pitchFamily="18" charset="0"/>
                <a:cs typeface="Times New Roman" panose="02020603050405020304" pitchFamily="18" charset="0"/>
              </a:rPr>
              <a:t>ГОБУСОН «МУРМАНСКИЙ ЦЕНТР СОЦИАЛЬНОЙ ПОМОЩИ </a:t>
            </a:r>
          </a:p>
          <a:p>
            <a:pPr algn="ctr"/>
            <a:r>
              <a:rPr lang="ru-RU" sz="2000" dirty="0">
                <a:ln>
                  <a:solidFill>
                    <a:schemeClr val="tx1"/>
                  </a:solidFill>
                </a:ln>
                <a:solidFill>
                  <a:srgbClr val="FF9900"/>
                </a:solidFill>
                <a:latin typeface="Times New Roman" panose="02020603050405020304" pitchFamily="18" charset="0"/>
                <a:cs typeface="Times New Roman" panose="02020603050405020304" pitchFamily="18" charset="0"/>
              </a:rPr>
              <a:t>СЕМЬЕ И ДЕТЯМ»</a:t>
            </a:r>
          </a:p>
        </p:txBody>
      </p:sp>
      <p:pic>
        <p:nvPicPr>
          <p:cNvPr id="6" name="Рисунок 5" descr="https://avatars.mds.yandex.net/get-zen_doc/3384370/pub_5eb02452cd655a1fde55ee0b_5eb0264f62c0790b89d4dd60/scale_120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8001" y="923955"/>
            <a:ext cx="4498714" cy="2707575"/>
          </a:xfrm>
          <a:prstGeom prst="rect">
            <a:avLst/>
          </a:prstGeom>
          <a:noFill/>
          <a:ln>
            <a:noFill/>
          </a:ln>
          <a:scene3d>
            <a:camera prst="perspectiveRelaxedModerately"/>
            <a:lightRig rig="threePt" dir="t"/>
          </a:scene3d>
        </p:spPr>
      </p:pic>
    </p:spTree>
    <p:extLst>
      <p:ext uri="{BB962C8B-B14F-4D97-AF65-F5344CB8AC3E}">
        <p14:creationId xmlns:p14="http://schemas.microsoft.com/office/powerpoint/2010/main" val="908093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a:srcRect l="808" t="222" r="13971" b="38536"/>
          <a:stretch/>
        </p:blipFill>
        <p:spPr>
          <a:xfrm>
            <a:off x="0" y="6181106"/>
            <a:ext cx="949973" cy="676894"/>
          </a:xfrm>
          <a:prstGeom prst="rect">
            <a:avLst/>
          </a:prstGeom>
        </p:spPr>
      </p:pic>
      <p:sp>
        <p:nvSpPr>
          <p:cNvPr id="4" name="Заголовок 3"/>
          <p:cNvSpPr>
            <a:spLocks noGrp="1"/>
          </p:cNvSpPr>
          <p:nvPr>
            <p:ph type="title"/>
          </p:nvPr>
        </p:nvSpPr>
        <p:spPr>
          <a:xfrm>
            <a:off x="1370404" y="961903"/>
            <a:ext cx="9601196" cy="1258784"/>
          </a:xfrm>
        </p:spPr>
        <p:txBody>
          <a:bodyPr>
            <a:noAutofit/>
          </a:bodyPr>
          <a:lstStyle/>
          <a:p>
            <a:pPr marL="342900" lvl="0" indent="-342900">
              <a:lnSpc>
                <a:spcPct val="107000"/>
              </a:lnSpc>
              <a:spcAft>
                <a:spcPts val="800"/>
              </a:spcAft>
            </a:pPr>
            <a:r>
              <a:rPr lang="ru-RU" sz="2200" b="1" i="1" dirty="0">
                <a:solidFill>
                  <a:srgbClr val="C00000"/>
                </a:solidFill>
                <a:latin typeface="Times New Roman" panose="02020603050405020304" pitchFamily="18" charset="0"/>
                <a:cs typeface="Times New Roman" panose="02020603050405020304" pitchFamily="18" charset="0"/>
              </a:rPr>
              <a:t>СПАСИБО ЗА ВНИМАНИЕ!</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522" y="2327564"/>
            <a:ext cx="5557705" cy="37036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2609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a:srcRect l="808" t="222" r="13971" b="38536"/>
          <a:stretch/>
        </p:blipFill>
        <p:spPr>
          <a:xfrm>
            <a:off x="0" y="6181106"/>
            <a:ext cx="949973" cy="676894"/>
          </a:xfrm>
          <a:prstGeom prst="rect">
            <a:avLst/>
          </a:prstGeom>
        </p:spPr>
      </p:pic>
      <p:sp>
        <p:nvSpPr>
          <p:cNvPr id="4" name="Заголовок 3"/>
          <p:cNvSpPr>
            <a:spLocks noGrp="1"/>
          </p:cNvSpPr>
          <p:nvPr>
            <p:ph type="title"/>
          </p:nvPr>
        </p:nvSpPr>
        <p:spPr>
          <a:xfrm>
            <a:off x="949973" y="1569958"/>
            <a:ext cx="10358729" cy="4289665"/>
          </a:xfrm>
        </p:spPr>
        <p:txBody>
          <a:bodyPr>
            <a:noAutofit/>
          </a:bodyPr>
          <a:lstStyle/>
          <a:p>
            <a:pPr>
              <a:lnSpc>
                <a:spcPct val="107000"/>
              </a:lnSpc>
              <a:spcAft>
                <a:spcPts val="800"/>
              </a:spcAft>
            </a:pPr>
            <a:r>
              <a:rPr lang="ru-RU" sz="2200" b="1" dirty="0">
                <a:solidFill>
                  <a:srgbClr val="C00000"/>
                </a:solidFill>
                <a:latin typeface="Times New Roman" panose="02020603050405020304" pitchFamily="18" charset="0"/>
                <a:cs typeface="Times New Roman" panose="02020603050405020304" pitchFamily="18" charset="0"/>
              </a:rPr>
              <a:t>      </a:t>
            </a:r>
            <a:r>
              <a:rPr lang="ru-RU" sz="2200" b="1" dirty="0" err="1">
                <a:solidFill>
                  <a:srgbClr val="C00000"/>
                </a:solidFill>
                <a:latin typeface="Times New Roman" panose="02020603050405020304" pitchFamily="18" charset="0"/>
                <a:cs typeface="Times New Roman" panose="02020603050405020304" pitchFamily="18" charset="0"/>
              </a:rPr>
              <a:t>Агресси́я</a:t>
            </a:r>
            <a:r>
              <a:rPr lang="ru-RU" sz="2000" dirty="0">
                <a:solidFill>
                  <a:srgbClr val="C00000"/>
                </a:solidFill>
                <a:latin typeface="Times New Roman" panose="02020603050405020304" pitchFamily="18" charset="0"/>
                <a:cs typeface="Times New Roman" panose="02020603050405020304" pitchFamily="18" charset="0"/>
              </a:rPr>
              <a:t> (лат. </a:t>
            </a:r>
            <a:r>
              <a:rPr lang="ru-RU" sz="2000" dirty="0" err="1">
                <a:solidFill>
                  <a:srgbClr val="C00000"/>
                </a:solidFill>
                <a:latin typeface="Times New Roman" panose="02020603050405020304" pitchFamily="18" charset="0"/>
                <a:cs typeface="Times New Roman" panose="02020603050405020304" pitchFamily="18" charset="0"/>
              </a:rPr>
              <a:t>aggressio</a:t>
            </a:r>
            <a:r>
              <a:rPr lang="ru-RU" sz="2000" dirty="0">
                <a:solidFill>
                  <a:srgbClr val="C00000"/>
                </a:solidFill>
                <a:latin typeface="Times New Roman" panose="02020603050405020304" pitchFamily="18" charset="0"/>
                <a:cs typeface="Times New Roman" panose="02020603050405020304" pitchFamily="18" charset="0"/>
              </a:rPr>
              <a:t> — нападать) </a:t>
            </a:r>
            <a:br>
              <a:rPr lang="ru-RU" sz="2000" dirty="0">
                <a:solidFill>
                  <a:srgbClr val="C00000"/>
                </a:solidFill>
                <a:latin typeface="Times New Roman" panose="02020603050405020304" pitchFamily="18" charset="0"/>
                <a:cs typeface="Times New Roman" panose="02020603050405020304" pitchFamily="18" charset="0"/>
              </a:rPr>
            </a:br>
            <a:r>
              <a:rPr lang="ru-RU" sz="2000" dirty="0">
                <a:solidFill>
                  <a:srgbClr val="C00000"/>
                </a:solidFill>
                <a:latin typeface="Times New Roman" panose="02020603050405020304" pitchFamily="18" charset="0"/>
                <a:cs typeface="Times New Roman" panose="02020603050405020304" pitchFamily="18" charset="0"/>
              </a:rPr>
              <a:t>— мотивированное деструктивное поведение, противоречащее нормам сосуществования людей, наносящее вред объектам нападения, приносящее физический ущерб людям или вызывающее у них психологический дискомфорт. Цель агрессии – причинение вреда окружающим (людям, животным, имуществу).</a:t>
            </a:r>
            <a:br>
              <a:rPr lang="ru-RU" sz="2000" dirty="0">
                <a:solidFill>
                  <a:srgbClr val="C00000"/>
                </a:solidFill>
                <a:latin typeface="Times New Roman" panose="02020603050405020304" pitchFamily="18" charset="0"/>
                <a:cs typeface="Times New Roman" panose="02020603050405020304" pitchFamily="18" charset="0"/>
              </a:rPr>
            </a:br>
            <a:r>
              <a:rPr lang="ru-RU" sz="2000" dirty="0">
                <a:solidFill>
                  <a:srgbClr val="C00000"/>
                </a:solidFill>
                <a:latin typeface="Times New Roman" panose="02020603050405020304" pitchFamily="18" charset="0"/>
                <a:cs typeface="Times New Roman" panose="02020603050405020304" pitchFamily="18" charset="0"/>
              </a:rPr>
              <a:t>       </a:t>
            </a:r>
            <a:br>
              <a:rPr lang="ru-RU" sz="2000" dirty="0">
                <a:solidFill>
                  <a:srgbClr val="C00000"/>
                </a:solidFill>
                <a:latin typeface="Times New Roman" panose="02020603050405020304" pitchFamily="18" charset="0"/>
                <a:cs typeface="Times New Roman" panose="02020603050405020304" pitchFamily="18" charset="0"/>
              </a:rPr>
            </a:br>
            <a:br>
              <a:rPr lang="ru-RU" sz="2000" dirty="0">
                <a:solidFill>
                  <a:srgbClr val="C00000"/>
                </a:solidFill>
                <a:latin typeface="Times New Roman" panose="02020603050405020304" pitchFamily="18" charset="0"/>
                <a:cs typeface="Times New Roman" panose="02020603050405020304" pitchFamily="18" charset="0"/>
              </a:rPr>
            </a:br>
            <a:r>
              <a:rPr lang="ru-RU" sz="2200" b="1" dirty="0">
                <a:solidFill>
                  <a:srgbClr val="C00000"/>
                </a:solidFill>
                <a:latin typeface="Times New Roman" panose="02020603050405020304" pitchFamily="18" charset="0"/>
                <a:cs typeface="Times New Roman" panose="02020603050405020304" pitchFamily="18" charset="0"/>
              </a:rPr>
              <a:t>Агрессивность</a:t>
            </a:r>
            <a:r>
              <a:rPr lang="ru-RU" sz="2000" dirty="0">
                <a:solidFill>
                  <a:srgbClr val="C00000"/>
                </a:solidFill>
                <a:latin typeface="Times New Roman" panose="02020603050405020304" pitchFamily="18" charset="0"/>
                <a:cs typeface="Times New Roman" panose="02020603050405020304" pitchFamily="18" charset="0"/>
              </a:rPr>
              <a:t> </a:t>
            </a:r>
            <a:br>
              <a:rPr lang="ru-RU" sz="2000" dirty="0">
                <a:solidFill>
                  <a:srgbClr val="C00000"/>
                </a:solidFill>
                <a:latin typeface="Times New Roman" panose="02020603050405020304" pitchFamily="18" charset="0"/>
                <a:cs typeface="Times New Roman" panose="02020603050405020304" pitchFamily="18" charset="0"/>
              </a:rPr>
            </a:br>
            <a:r>
              <a:rPr kumimoji="0" lang="ru-RU" sz="2000" b="0" i="0" u="none" strike="noStrike" kern="1200" cap="none" spc="0" normalizeH="0" baseline="0" noProof="0" dirty="0">
                <a:ln w="3175" cmpd="sng">
                  <a:noFill/>
                </a:ln>
                <a:solidFill>
                  <a:srgbClr val="C00000"/>
                </a:solidFill>
                <a:effectLst/>
                <a:uLnTx/>
                <a:uFillTx/>
                <a:latin typeface="Times New Roman" panose="02020603050405020304" pitchFamily="18" charset="0"/>
                <a:ea typeface="+mj-ea"/>
                <a:cs typeface="Times New Roman" panose="02020603050405020304" pitchFamily="18" charset="0"/>
              </a:rPr>
              <a:t>—</a:t>
            </a:r>
            <a:r>
              <a:rPr lang="ru-RU" sz="2000" dirty="0">
                <a:solidFill>
                  <a:srgbClr val="C00000"/>
                </a:solidFill>
                <a:latin typeface="Times New Roman" panose="02020603050405020304" pitchFamily="18" charset="0"/>
                <a:cs typeface="Times New Roman" panose="02020603050405020304" pitchFamily="18" charset="0"/>
              </a:rPr>
              <a:t> относительно устойчивая черта личности, выражающаяся в готовности к агрессии, а также в склонности воспринимать и интерпретировать поведение другого как враждебное. </a:t>
            </a:r>
            <a:br>
              <a:rPr lang="ru-RU" sz="2000" dirty="0">
                <a:solidFill>
                  <a:srgbClr val="C00000"/>
                </a:solidFill>
                <a:latin typeface="Times New Roman" panose="02020603050405020304" pitchFamily="18" charset="0"/>
                <a:cs typeface="Times New Roman" panose="02020603050405020304" pitchFamily="18" charset="0"/>
              </a:rPr>
            </a:br>
            <a:br>
              <a:rPr lang="ru-RU" sz="2000" dirty="0">
                <a:solidFill>
                  <a:srgbClr val="C00000"/>
                </a:solidFill>
                <a:latin typeface="Times New Roman" panose="02020603050405020304" pitchFamily="18" charset="0"/>
                <a:cs typeface="Times New Roman" panose="02020603050405020304" pitchFamily="18" charset="0"/>
              </a:rPr>
            </a:br>
            <a:endParaRPr lang="ru-RU"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3233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330334-5555-4441-85FA-91D8524C26DC}"/>
              </a:ext>
            </a:extLst>
          </p:cNvPr>
          <p:cNvSpPr>
            <a:spLocks noGrp="1"/>
          </p:cNvSpPr>
          <p:nvPr>
            <p:ph type="title"/>
          </p:nvPr>
        </p:nvSpPr>
        <p:spPr>
          <a:xfrm>
            <a:off x="1409642" y="982132"/>
            <a:ext cx="9486956" cy="1303867"/>
          </a:xfrm>
        </p:spPr>
        <p:txBody>
          <a:bodyPr>
            <a:normAutofit/>
          </a:bodyPr>
          <a:lstStyle/>
          <a:p>
            <a:r>
              <a:rPr lang="ru-RU" sz="2800" b="1" dirty="0">
                <a:solidFill>
                  <a:srgbClr val="C00000"/>
                </a:solidFill>
                <a:latin typeface="Times New Roman" panose="02020603050405020304" pitchFamily="18" charset="0"/>
                <a:cs typeface="Times New Roman" panose="02020603050405020304" pitchFamily="18" charset="0"/>
              </a:rPr>
              <a:t>Психологи делят агрессию на два вида:</a:t>
            </a:r>
          </a:p>
        </p:txBody>
      </p:sp>
      <p:sp>
        <p:nvSpPr>
          <p:cNvPr id="3" name="Объект 2">
            <a:extLst>
              <a:ext uri="{FF2B5EF4-FFF2-40B4-BE49-F238E27FC236}">
                <a16:creationId xmlns:a16="http://schemas.microsoft.com/office/drawing/2014/main" id="{4F5550A5-A31E-4C5F-A1A4-7D1C990E2761}"/>
              </a:ext>
            </a:extLst>
          </p:cNvPr>
          <p:cNvSpPr>
            <a:spLocks noGrp="1"/>
          </p:cNvSpPr>
          <p:nvPr>
            <p:ph sz="half" idx="1"/>
          </p:nvPr>
        </p:nvSpPr>
        <p:spPr>
          <a:xfrm>
            <a:off x="999456" y="2560320"/>
            <a:ext cx="8153515" cy="3653574"/>
          </a:xfrm>
        </p:spPr>
        <p:txBody>
          <a:bodyPr>
            <a:normAutofit fontScale="55000" lnSpcReduction="20000"/>
          </a:bodyPr>
          <a:lstStyle/>
          <a:p>
            <a:pPr algn="just">
              <a:lnSpc>
                <a:spcPct val="107000"/>
              </a:lnSpc>
              <a:spcAft>
                <a:spcPts val="800"/>
              </a:spcAft>
            </a:pPr>
            <a:r>
              <a:rPr lang="ru-RU" sz="4000" b="1" i="1" dirty="0">
                <a:ln w="3175" cmpd="sng">
                  <a:noFill/>
                </a:ln>
                <a:solidFill>
                  <a:schemeClr val="tx1"/>
                </a:solidFill>
                <a:latin typeface="Times New Roman" panose="02020603050405020304" pitchFamily="18" charset="0"/>
                <a:ea typeface="+mj-ea"/>
                <a:cs typeface="Times New Roman" panose="02020603050405020304" pitchFamily="18" charset="0"/>
              </a:rPr>
              <a:t>конструктивная агрессия </a:t>
            </a:r>
            <a:r>
              <a:rPr lang="ru-RU" sz="4000" dirty="0">
                <a:ln w="3175" cmpd="sng">
                  <a:noFill/>
                </a:ln>
                <a:solidFill>
                  <a:schemeClr val="tx1"/>
                </a:solidFill>
                <a:latin typeface="Times New Roman" panose="02020603050405020304" pitchFamily="18" charset="0"/>
                <a:ea typeface="+mj-ea"/>
                <a:cs typeface="Times New Roman" panose="02020603050405020304" pitchFamily="18" charset="0"/>
              </a:rPr>
              <a:t>(открытые проявления агрессивных побуждений, реализуемые в социально приемлемой форме, при наличии соответствующих поведенческих навыков и стереотипов эмоционального реагирования, открытости социальному опыту и возможности саморегуляции и коррекции поведения);</a:t>
            </a:r>
          </a:p>
          <a:p>
            <a:pPr algn="just">
              <a:lnSpc>
                <a:spcPct val="107000"/>
              </a:lnSpc>
              <a:spcAft>
                <a:spcPts val="800"/>
              </a:spcAft>
            </a:pPr>
            <a:r>
              <a:rPr lang="ru-RU" sz="4000" b="1" i="1" dirty="0">
                <a:ln w="3175" cmpd="sng">
                  <a:noFill/>
                </a:ln>
                <a:solidFill>
                  <a:schemeClr val="tx1"/>
                </a:solidFill>
                <a:latin typeface="Times New Roman" panose="02020603050405020304" pitchFamily="18" charset="0"/>
                <a:ea typeface="+mj-ea"/>
                <a:cs typeface="Times New Roman" panose="02020603050405020304" pitchFamily="18" charset="0"/>
              </a:rPr>
              <a:t>деструктивная агрессия </a:t>
            </a:r>
            <a:r>
              <a:rPr lang="ru-RU" sz="4000" dirty="0">
                <a:ln w="3175" cmpd="sng">
                  <a:noFill/>
                </a:ln>
                <a:solidFill>
                  <a:schemeClr val="tx1"/>
                </a:solidFill>
                <a:latin typeface="Times New Roman" panose="02020603050405020304" pitchFamily="18" charset="0"/>
                <a:ea typeface="+mj-ea"/>
                <a:cs typeface="Times New Roman" panose="02020603050405020304" pitchFamily="18" charset="0"/>
              </a:rPr>
              <a:t>(прямое проявление агрессивности, связанное с нарушением морально-этических норм, содержащее элементы </a:t>
            </a:r>
            <a:r>
              <a:rPr lang="ru-RU" sz="4000" dirty="0" err="1">
                <a:ln w="3175" cmpd="sng">
                  <a:noFill/>
                </a:ln>
                <a:solidFill>
                  <a:schemeClr val="tx1"/>
                </a:solidFill>
                <a:latin typeface="Times New Roman" panose="02020603050405020304" pitchFamily="18" charset="0"/>
                <a:ea typeface="+mj-ea"/>
                <a:cs typeface="Times New Roman" panose="02020603050405020304" pitchFamily="18" charset="0"/>
              </a:rPr>
              <a:t>делинквентного</a:t>
            </a:r>
            <a:r>
              <a:rPr lang="ru-RU" sz="4000" dirty="0">
                <a:ln w="3175" cmpd="sng">
                  <a:noFill/>
                </a:ln>
                <a:solidFill>
                  <a:schemeClr val="tx1"/>
                </a:solidFill>
                <a:latin typeface="Times New Roman" panose="02020603050405020304" pitchFamily="18" charset="0"/>
                <a:ea typeface="+mj-ea"/>
                <a:cs typeface="Times New Roman" panose="02020603050405020304" pitchFamily="18" charset="0"/>
              </a:rPr>
              <a:t> или криминального повеления с недостаточным учетом требований реальности и сниженным эмоциональным самоконтролем).</a:t>
            </a:r>
          </a:p>
          <a:p>
            <a:endParaRPr lang="ru-RU" dirty="0"/>
          </a:p>
        </p:txBody>
      </p:sp>
      <p:pic>
        <p:nvPicPr>
          <p:cNvPr id="6" name="Рисунок 5">
            <a:extLst>
              <a:ext uri="{FF2B5EF4-FFF2-40B4-BE49-F238E27FC236}">
                <a16:creationId xmlns:a16="http://schemas.microsoft.com/office/drawing/2014/main" id="{BA9814D1-5DCC-4800-AC77-DE1674A8251A}"/>
              </a:ext>
            </a:extLst>
          </p:cNvPr>
          <p:cNvPicPr>
            <a:picLocks noChangeAspect="1"/>
          </p:cNvPicPr>
          <p:nvPr/>
        </p:nvPicPr>
        <p:blipFill rotWithShape="1">
          <a:blip r:embed="rId2">
            <a:extLst>
              <a:ext uri="{28A0092B-C50C-407E-A947-70E740481C1C}">
                <a14:useLocalDpi xmlns:a14="http://schemas.microsoft.com/office/drawing/2010/main" val="0"/>
              </a:ext>
            </a:extLst>
          </a:blip>
          <a:srcRect l="52940" t="35467" r="11635" b="15201"/>
          <a:stretch/>
        </p:blipFill>
        <p:spPr>
          <a:xfrm>
            <a:off x="9282336" y="4387107"/>
            <a:ext cx="2688840" cy="2011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a:extLst>
              <a:ext uri="{FF2B5EF4-FFF2-40B4-BE49-F238E27FC236}">
                <a16:creationId xmlns:a16="http://schemas.microsoft.com/office/drawing/2014/main" id="{3024451D-CE30-4DEC-996C-A7921EF92D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848" y="2164614"/>
            <a:ext cx="2641267" cy="1965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1" name="Рукописный ввод 10">
                <a:extLst>
                  <a:ext uri="{FF2B5EF4-FFF2-40B4-BE49-F238E27FC236}">
                    <a16:creationId xmlns:a16="http://schemas.microsoft.com/office/drawing/2014/main" id="{0D08EA3D-FD1C-4C9E-A149-80220E085A95}"/>
                  </a:ext>
                </a:extLst>
              </p14:cNvPr>
              <p14:cNvContentPartPr/>
              <p14:nvPr/>
            </p14:nvContentPartPr>
            <p14:xfrm>
              <a:off x="4235672" y="1940694"/>
              <a:ext cx="360" cy="360"/>
            </p14:xfrm>
          </p:contentPart>
        </mc:Choice>
        <mc:Fallback xmlns="">
          <p:pic>
            <p:nvPicPr>
              <p:cNvPr id="11" name="Рукописный ввод 10">
                <a:extLst>
                  <a:ext uri="{FF2B5EF4-FFF2-40B4-BE49-F238E27FC236}">
                    <a16:creationId xmlns:a16="http://schemas.microsoft.com/office/drawing/2014/main" id="{0D08EA3D-FD1C-4C9E-A149-80220E085A95}"/>
                  </a:ext>
                </a:extLst>
              </p:cNvPr>
              <p:cNvPicPr/>
              <p:nvPr/>
            </p:nvPicPr>
            <p:blipFill>
              <a:blip r:embed="rId5"/>
              <a:stretch>
                <a:fillRect/>
              </a:stretch>
            </p:blipFill>
            <p:spPr>
              <a:xfrm>
                <a:off x="4218032" y="183269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2" name="Рукописный ввод 11">
                <a:extLst>
                  <a:ext uri="{FF2B5EF4-FFF2-40B4-BE49-F238E27FC236}">
                    <a16:creationId xmlns:a16="http://schemas.microsoft.com/office/drawing/2014/main" id="{3DD6FA44-4416-453A-8F2F-DA42A35FE2BD}"/>
                  </a:ext>
                </a:extLst>
              </p14:cNvPr>
              <p14:cNvContentPartPr/>
              <p14:nvPr/>
            </p14:nvContentPartPr>
            <p14:xfrm>
              <a:off x="10617752" y="6064494"/>
              <a:ext cx="360" cy="360"/>
            </p14:xfrm>
          </p:contentPart>
        </mc:Choice>
        <mc:Fallback xmlns="">
          <p:pic>
            <p:nvPicPr>
              <p:cNvPr id="12" name="Рукописный ввод 11">
                <a:extLst>
                  <a:ext uri="{FF2B5EF4-FFF2-40B4-BE49-F238E27FC236}">
                    <a16:creationId xmlns:a16="http://schemas.microsoft.com/office/drawing/2014/main" id="{3DD6FA44-4416-453A-8F2F-DA42A35FE2BD}"/>
                  </a:ext>
                </a:extLst>
              </p:cNvPr>
              <p:cNvPicPr/>
              <p:nvPr/>
            </p:nvPicPr>
            <p:blipFill>
              <a:blip r:embed="rId7"/>
              <a:stretch>
                <a:fillRect/>
              </a:stretch>
            </p:blipFill>
            <p:spPr>
              <a:xfrm>
                <a:off x="10600112" y="595649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3" name="Рукописный ввод 12">
                <a:extLst>
                  <a:ext uri="{FF2B5EF4-FFF2-40B4-BE49-F238E27FC236}">
                    <a16:creationId xmlns:a16="http://schemas.microsoft.com/office/drawing/2014/main" id="{29533740-6826-45C2-A8E9-3170D2759738}"/>
                  </a:ext>
                </a:extLst>
              </p14:cNvPr>
              <p14:cNvContentPartPr/>
              <p14:nvPr/>
            </p14:nvContentPartPr>
            <p14:xfrm>
              <a:off x="10235072" y="6017694"/>
              <a:ext cx="360" cy="360"/>
            </p14:xfrm>
          </p:contentPart>
        </mc:Choice>
        <mc:Fallback xmlns="">
          <p:pic>
            <p:nvPicPr>
              <p:cNvPr id="13" name="Рукописный ввод 12">
                <a:extLst>
                  <a:ext uri="{FF2B5EF4-FFF2-40B4-BE49-F238E27FC236}">
                    <a16:creationId xmlns:a16="http://schemas.microsoft.com/office/drawing/2014/main" id="{29533740-6826-45C2-A8E9-3170D2759738}"/>
                  </a:ext>
                </a:extLst>
              </p:cNvPr>
              <p:cNvPicPr/>
              <p:nvPr/>
            </p:nvPicPr>
            <p:blipFill>
              <a:blip r:embed="rId9"/>
              <a:stretch>
                <a:fillRect/>
              </a:stretch>
            </p:blipFill>
            <p:spPr>
              <a:xfrm>
                <a:off x="10217432" y="591005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4" name="Рукописный ввод 13">
                <a:extLst>
                  <a:ext uri="{FF2B5EF4-FFF2-40B4-BE49-F238E27FC236}">
                    <a16:creationId xmlns:a16="http://schemas.microsoft.com/office/drawing/2014/main" id="{A9663778-5531-471B-81CF-086045EB13AA}"/>
                  </a:ext>
                </a:extLst>
              </p14:cNvPr>
              <p14:cNvContentPartPr/>
              <p14:nvPr/>
            </p14:nvContentPartPr>
            <p14:xfrm>
              <a:off x="9423632" y="5793774"/>
              <a:ext cx="360" cy="360"/>
            </p14:xfrm>
          </p:contentPart>
        </mc:Choice>
        <mc:Fallback xmlns="">
          <p:pic>
            <p:nvPicPr>
              <p:cNvPr id="14" name="Рукописный ввод 13">
                <a:extLst>
                  <a:ext uri="{FF2B5EF4-FFF2-40B4-BE49-F238E27FC236}">
                    <a16:creationId xmlns:a16="http://schemas.microsoft.com/office/drawing/2014/main" id="{A9663778-5531-471B-81CF-086045EB13AA}"/>
                  </a:ext>
                </a:extLst>
              </p:cNvPr>
              <p:cNvPicPr/>
              <p:nvPr/>
            </p:nvPicPr>
            <p:blipFill>
              <a:blip r:embed="rId11"/>
              <a:stretch>
                <a:fillRect/>
              </a:stretch>
            </p:blipFill>
            <p:spPr>
              <a:xfrm>
                <a:off x="9405992" y="568577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5" name="Рукописный ввод 14">
                <a:extLst>
                  <a:ext uri="{FF2B5EF4-FFF2-40B4-BE49-F238E27FC236}">
                    <a16:creationId xmlns:a16="http://schemas.microsoft.com/office/drawing/2014/main" id="{D39F1A89-ED81-4381-B7E9-048D8B950AD5}"/>
                  </a:ext>
                </a:extLst>
              </p14:cNvPr>
              <p14:cNvContentPartPr/>
              <p14:nvPr/>
            </p14:nvContentPartPr>
            <p14:xfrm>
              <a:off x="8201432" y="5756694"/>
              <a:ext cx="360" cy="360"/>
            </p14:xfrm>
          </p:contentPart>
        </mc:Choice>
        <mc:Fallback xmlns="">
          <p:pic>
            <p:nvPicPr>
              <p:cNvPr id="15" name="Рукописный ввод 14">
                <a:extLst>
                  <a:ext uri="{FF2B5EF4-FFF2-40B4-BE49-F238E27FC236}">
                    <a16:creationId xmlns:a16="http://schemas.microsoft.com/office/drawing/2014/main" id="{D39F1A89-ED81-4381-B7E9-048D8B950AD5}"/>
                  </a:ext>
                </a:extLst>
              </p:cNvPr>
              <p:cNvPicPr/>
              <p:nvPr/>
            </p:nvPicPr>
            <p:blipFill>
              <a:blip r:embed="rId13"/>
              <a:stretch>
                <a:fillRect/>
              </a:stretch>
            </p:blipFill>
            <p:spPr>
              <a:xfrm>
                <a:off x="8183432" y="564905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6" name="Рукописный ввод 15">
                <a:extLst>
                  <a:ext uri="{FF2B5EF4-FFF2-40B4-BE49-F238E27FC236}">
                    <a16:creationId xmlns:a16="http://schemas.microsoft.com/office/drawing/2014/main" id="{2EA6B81A-8B88-4AB5-8F06-3061349F8BDE}"/>
                  </a:ext>
                </a:extLst>
              </p14:cNvPr>
              <p14:cNvContentPartPr/>
              <p14:nvPr/>
            </p14:nvContentPartPr>
            <p14:xfrm>
              <a:off x="9983432" y="5681814"/>
              <a:ext cx="360" cy="360"/>
            </p14:xfrm>
          </p:contentPart>
        </mc:Choice>
        <mc:Fallback xmlns="">
          <p:pic>
            <p:nvPicPr>
              <p:cNvPr id="16" name="Рукописный ввод 15">
                <a:extLst>
                  <a:ext uri="{FF2B5EF4-FFF2-40B4-BE49-F238E27FC236}">
                    <a16:creationId xmlns:a16="http://schemas.microsoft.com/office/drawing/2014/main" id="{2EA6B81A-8B88-4AB5-8F06-3061349F8BDE}"/>
                  </a:ext>
                </a:extLst>
              </p:cNvPr>
              <p:cNvPicPr/>
              <p:nvPr/>
            </p:nvPicPr>
            <p:blipFill>
              <a:blip r:embed="rId15"/>
              <a:stretch>
                <a:fillRect/>
              </a:stretch>
            </p:blipFill>
            <p:spPr>
              <a:xfrm>
                <a:off x="9965792" y="557381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7" name="Рукописный ввод 16">
                <a:extLst>
                  <a:ext uri="{FF2B5EF4-FFF2-40B4-BE49-F238E27FC236}">
                    <a16:creationId xmlns:a16="http://schemas.microsoft.com/office/drawing/2014/main" id="{2E2226FA-A9A0-43BA-ADED-8702BB3389BE}"/>
                  </a:ext>
                </a:extLst>
              </p14:cNvPr>
              <p14:cNvContentPartPr/>
              <p14:nvPr/>
            </p14:nvContentPartPr>
            <p14:xfrm>
              <a:off x="2117432" y="699414"/>
              <a:ext cx="360" cy="360"/>
            </p14:xfrm>
          </p:contentPart>
        </mc:Choice>
        <mc:Fallback xmlns="">
          <p:pic>
            <p:nvPicPr>
              <p:cNvPr id="17" name="Рукописный ввод 16">
                <a:extLst>
                  <a:ext uri="{FF2B5EF4-FFF2-40B4-BE49-F238E27FC236}">
                    <a16:creationId xmlns:a16="http://schemas.microsoft.com/office/drawing/2014/main" id="{2E2226FA-A9A0-43BA-ADED-8702BB3389BE}"/>
                  </a:ext>
                </a:extLst>
              </p:cNvPr>
              <p:cNvPicPr/>
              <p:nvPr/>
            </p:nvPicPr>
            <p:blipFill>
              <a:blip r:embed="rId17"/>
              <a:stretch>
                <a:fillRect/>
              </a:stretch>
            </p:blipFill>
            <p:spPr>
              <a:xfrm>
                <a:off x="2099792" y="59141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18" name="Рукописный ввод 17">
                <a:extLst>
                  <a:ext uri="{FF2B5EF4-FFF2-40B4-BE49-F238E27FC236}">
                    <a16:creationId xmlns:a16="http://schemas.microsoft.com/office/drawing/2014/main" id="{DBDF416E-54FE-4773-B769-C7AB048EBD16}"/>
                  </a:ext>
                </a:extLst>
              </p14:cNvPr>
              <p14:cNvContentPartPr/>
              <p14:nvPr/>
            </p14:nvContentPartPr>
            <p14:xfrm>
              <a:off x="2845352" y="1165974"/>
              <a:ext cx="360" cy="360"/>
            </p14:xfrm>
          </p:contentPart>
        </mc:Choice>
        <mc:Fallback xmlns="">
          <p:pic>
            <p:nvPicPr>
              <p:cNvPr id="18" name="Рукописный ввод 17">
                <a:extLst>
                  <a:ext uri="{FF2B5EF4-FFF2-40B4-BE49-F238E27FC236}">
                    <a16:creationId xmlns:a16="http://schemas.microsoft.com/office/drawing/2014/main" id="{DBDF416E-54FE-4773-B769-C7AB048EBD16}"/>
                  </a:ext>
                </a:extLst>
              </p:cNvPr>
              <p:cNvPicPr/>
              <p:nvPr/>
            </p:nvPicPr>
            <p:blipFill>
              <a:blip r:embed="rId19"/>
              <a:stretch>
                <a:fillRect/>
              </a:stretch>
            </p:blipFill>
            <p:spPr>
              <a:xfrm>
                <a:off x="2827712" y="105833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19" name="Рукописный ввод 18">
                <a:extLst>
                  <a:ext uri="{FF2B5EF4-FFF2-40B4-BE49-F238E27FC236}">
                    <a16:creationId xmlns:a16="http://schemas.microsoft.com/office/drawing/2014/main" id="{BBD8AD6A-453E-4DBD-AA1C-273DC6003659}"/>
                  </a:ext>
                </a:extLst>
              </p14:cNvPr>
              <p14:cNvContentPartPr/>
              <p14:nvPr/>
            </p14:nvContentPartPr>
            <p14:xfrm>
              <a:off x="4823912" y="2798934"/>
              <a:ext cx="3960" cy="360"/>
            </p14:xfrm>
          </p:contentPart>
        </mc:Choice>
        <mc:Fallback xmlns="">
          <p:pic>
            <p:nvPicPr>
              <p:cNvPr id="19" name="Рукописный ввод 18">
                <a:extLst>
                  <a:ext uri="{FF2B5EF4-FFF2-40B4-BE49-F238E27FC236}">
                    <a16:creationId xmlns:a16="http://schemas.microsoft.com/office/drawing/2014/main" id="{BBD8AD6A-453E-4DBD-AA1C-273DC6003659}"/>
                  </a:ext>
                </a:extLst>
              </p:cNvPr>
              <p:cNvPicPr/>
              <p:nvPr/>
            </p:nvPicPr>
            <p:blipFill>
              <a:blip r:embed="rId21"/>
              <a:stretch>
                <a:fillRect/>
              </a:stretch>
            </p:blipFill>
            <p:spPr>
              <a:xfrm>
                <a:off x="4805912" y="2690934"/>
                <a:ext cx="396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20" name="Рукописный ввод 19">
                <a:extLst>
                  <a:ext uri="{FF2B5EF4-FFF2-40B4-BE49-F238E27FC236}">
                    <a16:creationId xmlns:a16="http://schemas.microsoft.com/office/drawing/2014/main" id="{2320A838-79DF-4202-8940-4C719A569F39}"/>
                  </a:ext>
                </a:extLst>
              </p14:cNvPr>
              <p14:cNvContentPartPr/>
              <p14:nvPr/>
            </p14:nvContentPartPr>
            <p14:xfrm>
              <a:off x="9488792" y="6391014"/>
              <a:ext cx="360" cy="360"/>
            </p14:xfrm>
          </p:contentPart>
        </mc:Choice>
        <mc:Fallback xmlns="">
          <p:pic>
            <p:nvPicPr>
              <p:cNvPr id="20" name="Рукописный ввод 19">
                <a:extLst>
                  <a:ext uri="{FF2B5EF4-FFF2-40B4-BE49-F238E27FC236}">
                    <a16:creationId xmlns:a16="http://schemas.microsoft.com/office/drawing/2014/main" id="{2320A838-79DF-4202-8940-4C719A569F39}"/>
                  </a:ext>
                </a:extLst>
              </p:cNvPr>
              <p:cNvPicPr/>
              <p:nvPr/>
            </p:nvPicPr>
            <p:blipFill>
              <a:blip r:embed="rId23"/>
              <a:stretch>
                <a:fillRect/>
              </a:stretch>
            </p:blipFill>
            <p:spPr>
              <a:xfrm>
                <a:off x="9471152" y="628337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21" name="Рукописный ввод 20">
                <a:extLst>
                  <a:ext uri="{FF2B5EF4-FFF2-40B4-BE49-F238E27FC236}">
                    <a16:creationId xmlns:a16="http://schemas.microsoft.com/office/drawing/2014/main" id="{3C831106-94FC-4851-BD1B-C439C38EB99D}"/>
                  </a:ext>
                </a:extLst>
              </p14:cNvPr>
              <p14:cNvContentPartPr/>
              <p14:nvPr/>
            </p14:nvContentPartPr>
            <p14:xfrm>
              <a:off x="9507512" y="6213894"/>
              <a:ext cx="360" cy="360"/>
            </p14:xfrm>
          </p:contentPart>
        </mc:Choice>
        <mc:Fallback xmlns="">
          <p:pic>
            <p:nvPicPr>
              <p:cNvPr id="21" name="Рукописный ввод 20">
                <a:extLst>
                  <a:ext uri="{FF2B5EF4-FFF2-40B4-BE49-F238E27FC236}">
                    <a16:creationId xmlns:a16="http://schemas.microsoft.com/office/drawing/2014/main" id="{3C831106-94FC-4851-BD1B-C439C38EB99D}"/>
                  </a:ext>
                </a:extLst>
              </p:cNvPr>
              <p:cNvPicPr/>
              <p:nvPr/>
            </p:nvPicPr>
            <p:blipFill>
              <a:blip r:embed="rId25"/>
              <a:stretch>
                <a:fillRect/>
              </a:stretch>
            </p:blipFill>
            <p:spPr>
              <a:xfrm>
                <a:off x="9489512" y="610589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25" name="Рукописный ввод 24">
                <a:extLst>
                  <a:ext uri="{FF2B5EF4-FFF2-40B4-BE49-F238E27FC236}">
                    <a16:creationId xmlns:a16="http://schemas.microsoft.com/office/drawing/2014/main" id="{B8ED1792-759A-4C6F-B38B-22B170657A4B}"/>
                  </a:ext>
                </a:extLst>
              </p14:cNvPr>
              <p14:cNvContentPartPr/>
              <p14:nvPr/>
            </p14:nvContentPartPr>
            <p14:xfrm>
              <a:off x="3116072" y="988854"/>
              <a:ext cx="360" cy="360"/>
            </p14:xfrm>
          </p:contentPart>
        </mc:Choice>
        <mc:Fallback xmlns="">
          <p:pic>
            <p:nvPicPr>
              <p:cNvPr id="25" name="Рукописный ввод 24">
                <a:extLst>
                  <a:ext uri="{FF2B5EF4-FFF2-40B4-BE49-F238E27FC236}">
                    <a16:creationId xmlns:a16="http://schemas.microsoft.com/office/drawing/2014/main" id="{B8ED1792-759A-4C6F-B38B-22B170657A4B}"/>
                  </a:ext>
                </a:extLst>
              </p:cNvPr>
              <p:cNvPicPr/>
              <p:nvPr/>
            </p:nvPicPr>
            <p:blipFill>
              <a:blip r:embed="rId27"/>
              <a:stretch>
                <a:fillRect/>
              </a:stretch>
            </p:blipFill>
            <p:spPr>
              <a:xfrm>
                <a:off x="3098072" y="88121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26" name="Рукописный ввод 25">
                <a:extLst>
                  <a:ext uri="{FF2B5EF4-FFF2-40B4-BE49-F238E27FC236}">
                    <a16:creationId xmlns:a16="http://schemas.microsoft.com/office/drawing/2014/main" id="{4DB00071-CE3D-4E5C-B4E8-50BA1EB62B5C}"/>
                  </a:ext>
                </a:extLst>
              </p14:cNvPr>
              <p14:cNvContentPartPr/>
              <p14:nvPr/>
            </p14:nvContentPartPr>
            <p14:xfrm>
              <a:off x="2892152" y="2463054"/>
              <a:ext cx="360" cy="360"/>
            </p14:xfrm>
          </p:contentPart>
        </mc:Choice>
        <mc:Fallback xmlns="">
          <p:pic>
            <p:nvPicPr>
              <p:cNvPr id="26" name="Рукописный ввод 25">
                <a:extLst>
                  <a:ext uri="{FF2B5EF4-FFF2-40B4-BE49-F238E27FC236}">
                    <a16:creationId xmlns:a16="http://schemas.microsoft.com/office/drawing/2014/main" id="{4DB00071-CE3D-4E5C-B4E8-50BA1EB62B5C}"/>
                  </a:ext>
                </a:extLst>
              </p:cNvPr>
              <p:cNvPicPr/>
              <p:nvPr/>
            </p:nvPicPr>
            <p:blipFill>
              <a:blip r:embed="rId29"/>
              <a:stretch>
                <a:fillRect/>
              </a:stretch>
            </p:blipFill>
            <p:spPr>
              <a:xfrm>
                <a:off x="2874152" y="2355054"/>
                <a:ext cx="36000" cy="216000"/>
              </a:xfrm>
              <a:prstGeom prst="rect">
                <a:avLst/>
              </a:prstGeom>
            </p:spPr>
          </p:pic>
        </mc:Fallback>
      </mc:AlternateContent>
      <p:grpSp>
        <p:nvGrpSpPr>
          <p:cNvPr id="30" name="Группа 29">
            <a:extLst>
              <a:ext uri="{FF2B5EF4-FFF2-40B4-BE49-F238E27FC236}">
                <a16:creationId xmlns:a16="http://schemas.microsoft.com/office/drawing/2014/main" id="{9C53CCC9-ACD4-4722-A5A6-E88091247D7C}"/>
              </a:ext>
            </a:extLst>
          </p:cNvPr>
          <p:cNvGrpSpPr/>
          <p:nvPr/>
        </p:nvGrpSpPr>
        <p:grpSpPr>
          <a:xfrm>
            <a:off x="4179872" y="2164614"/>
            <a:ext cx="360" cy="360"/>
            <a:chOff x="4179872" y="2164614"/>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27" name="Рукописный ввод 26">
                  <a:extLst>
                    <a:ext uri="{FF2B5EF4-FFF2-40B4-BE49-F238E27FC236}">
                      <a16:creationId xmlns:a16="http://schemas.microsoft.com/office/drawing/2014/main" id="{D06CD93A-E76E-4EE9-AE14-DBF62BA3EB48}"/>
                    </a:ext>
                  </a:extLst>
                </p14:cNvPr>
                <p14:cNvContentPartPr/>
                <p14:nvPr/>
              </p14:nvContentPartPr>
              <p14:xfrm>
                <a:off x="4179872" y="2164614"/>
                <a:ext cx="360" cy="360"/>
              </p14:xfrm>
            </p:contentPart>
          </mc:Choice>
          <mc:Fallback xmlns="">
            <p:pic>
              <p:nvPicPr>
                <p:cNvPr id="27" name="Рукописный ввод 26">
                  <a:extLst>
                    <a:ext uri="{FF2B5EF4-FFF2-40B4-BE49-F238E27FC236}">
                      <a16:creationId xmlns:a16="http://schemas.microsoft.com/office/drawing/2014/main" id="{D06CD93A-E76E-4EE9-AE14-DBF62BA3EB48}"/>
                    </a:ext>
                  </a:extLst>
                </p:cNvPr>
                <p:cNvPicPr/>
                <p:nvPr/>
              </p:nvPicPr>
              <p:blipFill>
                <a:blip r:embed="rId31"/>
                <a:stretch>
                  <a:fillRect/>
                </a:stretch>
              </p:blipFill>
              <p:spPr>
                <a:xfrm>
                  <a:off x="4161872" y="205661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28" name="Рукописный ввод 27">
                  <a:extLst>
                    <a:ext uri="{FF2B5EF4-FFF2-40B4-BE49-F238E27FC236}">
                      <a16:creationId xmlns:a16="http://schemas.microsoft.com/office/drawing/2014/main" id="{68F0732D-627F-47A8-A362-E20509C6FEA2}"/>
                    </a:ext>
                  </a:extLst>
                </p14:cNvPr>
                <p14:cNvContentPartPr/>
                <p14:nvPr/>
              </p14:nvContentPartPr>
              <p14:xfrm>
                <a:off x="4179872" y="2164614"/>
                <a:ext cx="360" cy="360"/>
              </p14:xfrm>
            </p:contentPart>
          </mc:Choice>
          <mc:Fallback xmlns="">
            <p:pic>
              <p:nvPicPr>
                <p:cNvPr id="28" name="Рукописный ввод 27">
                  <a:extLst>
                    <a:ext uri="{FF2B5EF4-FFF2-40B4-BE49-F238E27FC236}">
                      <a16:creationId xmlns:a16="http://schemas.microsoft.com/office/drawing/2014/main" id="{68F0732D-627F-47A8-A362-E20509C6FEA2}"/>
                    </a:ext>
                  </a:extLst>
                </p:cNvPr>
                <p:cNvPicPr/>
                <p:nvPr/>
              </p:nvPicPr>
              <p:blipFill>
                <a:blip r:embed="rId31"/>
                <a:stretch>
                  <a:fillRect/>
                </a:stretch>
              </p:blipFill>
              <p:spPr>
                <a:xfrm>
                  <a:off x="4161872" y="205661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29" name="Рукописный ввод 28">
                  <a:extLst>
                    <a:ext uri="{FF2B5EF4-FFF2-40B4-BE49-F238E27FC236}">
                      <a16:creationId xmlns:a16="http://schemas.microsoft.com/office/drawing/2014/main" id="{06E96BF5-0819-4017-8F80-26F95487AF83}"/>
                    </a:ext>
                  </a:extLst>
                </p14:cNvPr>
                <p14:cNvContentPartPr/>
                <p14:nvPr/>
              </p14:nvContentPartPr>
              <p14:xfrm>
                <a:off x="4179872" y="2164614"/>
                <a:ext cx="360" cy="360"/>
              </p14:xfrm>
            </p:contentPart>
          </mc:Choice>
          <mc:Fallback xmlns="">
            <p:pic>
              <p:nvPicPr>
                <p:cNvPr id="29" name="Рукописный ввод 28">
                  <a:extLst>
                    <a:ext uri="{FF2B5EF4-FFF2-40B4-BE49-F238E27FC236}">
                      <a16:creationId xmlns:a16="http://schemas.microsoft.com/office/drawing/2014/main" id="{06E96BF5-0819-4017-8F80-26F95487AF83}"/>
                    </a:ext>
                  </a:extLst>
                </p:cNvPr>
                <p:cNvPicPr/>
                <p:nvPr/>
              </p:nvPicPr>
              <p:blipFill>
                <a:blip r:embed="rId31"/>
                <a:stretch>
                  <a:fillRect/>
                </a:stretch>
              </p:blipFill>
              <p:spPr>
                <a:xfrm>
                  <a:off x="4161872" y="2056614"/>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31" name="Рукописный ввод 30">
                <a:extLst>
                  <a:ext uri="{FF2B5EF4-FFF2-40B4-BE49-F238E27FC236}">
                    <a16:creationId xmlns:a16="http://schemas.microsoft.com/office/drawing/2014/main" id="{C81EE702-25B1-45B3-B1F8-820B8A8487F6}"/>
                  </a:ext>
                </a:extLst>
              </p14:cNvPr>
              <p14:cNvContentPartPr/>
              <p14:nvPr/>
            </p14:nvContentPartPr>
            <p14:xfrm>
              <a:off x="3246392" y="2565654"/>
              <a:ext cx="360" cy="360"/>
            </p14:xfrm>
          </p:contentPart>
        </mc:Choice>
        <mc:Fallback xmlns="">
          <p:pic>
            <p:nvPicPr>
              <p:cNvPr id="31" name="Рукописный ввод 30">
                <a:extLst>
                  <a:ext uri="{FF2B5EF4-FFF2-40B4-BE49-F238E27FC236}">
                    <a16:creationId xmlns:a16="http://schemas.microsoft.com/office/drawing/2014/main" id="{C81EE702-25B1-45B3-B1F8-820B8A8487F6}"/>
                  </a:ext>
                </a:extLst>
              </p:cNvPr>
              <p:cNvPicPr/>
              <p:nvPr/>
            </p:nvPicPr>
            <p:blipFill>
              <a:blip r:embed="rId35"/>
              <a:stretch>
                <a:fillRect/>
              </a:stretch>
            </p:blipFill>
            <p:spPr>
              <a:xfrm>
                <a:off x="3228752" y="245801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32" name="Рукописный ввод 31">
                <a:extLst>
                  <a:ext uri="{FF2B5EF4-FFF2-40B4-BE49-F238E27FC236}">
                    <a16:creationId xmlns:a16="http://schemas.microsoft.com/office/drawing/2014/main" id="{52325B74-A9C2-4A7C-B068-B949A532CC0F}"/>
                  </a:ext>
                </a:extLst>
              </p14:cNvPr>
              <p14:cNvContentPartPr/>
              <p14:nvPr/>
            </p14:nvContentPartPr>
            <p14:xfrm>
              <a:off x="3069272" y="2285574"/>
              <a:ext cx="360" cy="360"/>
            </p14:xfrm>
          </p:contentPart>
        </mc:Choice>
        <mc:Fallback xmlns="">
          <p:pic>
            <p:nvPicPr>
              <p:cNvPr id="32" name="Рукописный ввод 31">
                <a:extLst>
                  <a:ext uri="{FF2B5EF4-FFF2-40B4-BE49-F238E27FC236}">
                    <a16:creationId xmlns:a16="http://schemas.microsoft.com/office/drawing/2014/main" id="{52325B74-A9C2-4A7C-B068-B949A532CC0F}"/>
                  </a:ext>
                </a:extLst>
              </p:cNvPr>
              <p:cNvPicPr/>
              <p:nvPr/>
            </p:nvPicPr>
            <p:blipFill>
              <a:blip r:embed="rId37"/>
              <a:stretch>
                <a:fillRect/>
              </a:stretch>
            </p:blipFill>
            <p:spPr>
              <a:xfrm>
                <a:off x="3051632" y="217793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33" name="Рукописный ввод 32">
                <a:extLst>
                  <a:ext uri="{FF2B5EF4-FFF2-40B4-BE49-F238E27FC236}">
                    <a16:creationId xmlns:a16="http://schemas.microsoft.com/office/drawing/2014/main" id="{BF933B0C-BCE6-4108-A719-5BC4A392BED0}"/>
                  </a:ext>
                </a:extLst>
              </p14:cNvPr>
              <p14:cNvContentPartPr/>
              <p14:nvPr/>
            </p14:nvContentPartPr>
            <p14:xfrm>
              <a:off x="2957312" y="1959054"/>
              <a:ext cx="360" cy="360"/>
            </p14:xfrm>
          </p:contentPart>
        </mc:Choice>
        <mc:Fallback xmlns="">
          <p:pic>
            <p:nvPicPr>
              <p:cNvPr id="33" name="Рукописный ввод 32">
                <a:extLst>
                  <a:ext uri="{FF2B5EF4-FFF2-40B4-BE49-F238E27FC236}">
                    <a16:creationId xmlns:a16="http://schemas.microsoft.com/office/drawing/2014/main" id="{BF933B0C-BCE6-4108-A719-5BC4A392BED0}"/>
                  </a:ext>
                </a:extLst>
              </p:cNvPr>
              <p:cNvPicPr/>
              <p:nvPr/>
            </p:nvPicPr>
            <p:blipFill>
              <a:blip r:embed="rId39"/>
              <a:stretch>
                <a:fillRect/>
              </a:stretch>
            </p:blipFill>
            <p:spPr>
              <a:xfrm>
                <a:off x="2939672" y="1851414"/>
                <a:ext cx="36000" cy="216000"/>
              </a:xfrm>
              <a:prstGeom prst="rect">
                <a:avLst/>
              </a:prstGeom>
            </p:spPr>
          </p:pic>
        </mc:Fallback>
      </mc:AlternateContent>
      <p:grpSp>
        <p:nvGrpSpPr>
          <p:cNvPr id="37" name="Группа 36">
            <a:extLst>
              <a:ext uri="{FF2B5EF4-FFF2-40B4-BE49-F238E27FC236}">
                <a16:creationId xmlns:a16="http://schemas.microsoft.com/office/drawing/2014/main" id="{73A1FBF5-CE7A-425A-8275-725F9E9F6164}"/>
              </a:ext>
            </a:extLst>
          </p:cNvPr>
          <p:cNvGrpSpPr/>
          <p:nvPr/>
        </p:nvGrpSpPr>
        <p:grpSpPr>
          <a:xfrm>
            <a:off x="2061632" y="615534"/>
            <a:ext cx="360" cy="360"/>
            <a:chOff x="2061632" y="615534"/>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40">
              <p14:nvContentPartPr>
                <p14:cNvPr id="34" name="Рукописный ввод 33">
                  <a:extLst>
                    <a:ext uri="{FF2B5EF4-FFF2-40B4-BE49-F238E27FC236}">
                      <a16:creationId xmlns:a16="http://schemas.microsoft.com/office/drawing/2014/main" id="{D4064CD4-F460-4D09-A2DC-E596F3B5E25C}"/>
                    </a:ext>
                  </a:extLst>
                </p14:cNvPr>
                <p14:cNvContentPartPr/>
                <p14:nvPr/>
              </p14:nvContentPartPr>
              <p14:xfrm>
                <a:off x="2061632" y="615534"/>
                <a:ext cx="360" cy="360"/>
              </p14:xfrm>
            </p:contentPart>
          </mc:Choice>
          <mc:Fallback xmlns="">
            <p:pic>
              <p:nvPicPr>
                <p:cNvPr id="34" name="Рукописный ввод 33">
                  <a:extLst>
                    <a:ext uri="{FF2B5EF4-FFF2-40B4-BE49-F238E27FC236}">
                      <a16:creationId xmlns:a16="http://schemas.microsoft.com/office/drawing/2014/main" id="{D4064CD4-F460-4D09-A2DC-E596F3B5E25C}"/>
                    </a:ext>
                  </a:extLst>
                </p:cNvPr>
                <p:cNvPicPr/>
                <p:nvPr/>
              </p:nvPicPr>
              <p:blipFill>
                <a:blip r:embed="rId41"/>
                <a:stretch>
                  <a:fillRect/>
                </a:stretch>
              </p:blipFill>
              <p:spPr>
                <a:xfrm>
                  <a:off x="2043632" y="50753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2">
              <p14:nvContentPartPr>
                <p14:cNvPr id="35" name="Рукописный ввод 34">
                  <a:extLst>
                    <a:ext uri="{FF2B5EF4-FFF2-40B4-BE49-F238E27FC236}">
                      <a16:creationId xmlns:a16="http://schemas.microsoft.com/office/drawing/2014/main" id="{72C141B4-64DC-40B3-9283-D03DF6851911}"/>
                    </a:ext>
                  </a:extLst>
                </p14:cNvPr>
                <p14:cNvContentPartPr/>
                <p14:nvPr/>
              </p14:nvContentPartPr>
              <p14:xfrm>
                <a:off x="2061632" y="615534"/>
                <a:ext cx="360" cy="360"/>
              </p14:xfrm>
            </p:contentPart>
          </mc:Choice>
          <mc:Fallback xmlns="">
            <p:pic>
              <p:nvPicPr>
                <p:cNvPr id="35" name="Рукописный ввод 34">
                  <a:extLst>
                    <a:ext uri="{FF2B5EF4-FFF2-40B4-BE49-F238E27FC236}">
                      <a16:creationId xmlns:a16="http://schemas.microsoft.com/office/drawing/2014/main" id="{72C141B4-64DC-40B3-9283-D03DF6851911}"/>
                    </a:ext>
                  </a:extLst>
                </p:cNvPr>
                <p:cNvPicPr/>
                <p:nvPr/>
              </p:nvPicPr>
              <p:blipFill>
                <a:blip r:embed="rId41"/>
                <a:stretch>
                  <a:fillRect/>
                </a:stretch>
              </p:blipFill>
              <p:spPr>
                <a:xfrm>
                  <a:off x="2043632" y="507534"/>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3">
            <p14:nvContentPartPr>
              <p14:cNvPr id="36" name="Рукописный ввод 35">
                <a:extLst>
                  <a:ext uri="{FF2B5EF4-FFF2-40B4-BE49-F238E27FC236}">
                    <a16:creationId xmlns:a16="http://schemas.microsoft.com/office/drawing/2014/main" id="{27E5388E-6525-4BBE-BF2C-C3FBF29E0CB4}"/>
                  </a:ext>
                </a:extLst>
              </p14:cNvPr>
              <p14:cNvContentPartPr/>
              <p14:nvPr/>
            </p14:nvContentPartPr>
            <p14:xfrm>
              <a:off x="7128272" y="998214"/>
              <a:ext cx="360" cy="360"/>
            </p14:xfrm>
          </p:contentPart>
        </mc:Choice>
        <mc:Fallback xmlns="">
          <p:pic>
            <p:nvPicPr>
              <p:cNvPr id="36" name="Рукописный ввод 35">
                <a:extLst>
                  <a:ext uri="{FF2B5EF4-FFF2-40B4-BE49-F238E27FC236}">
                    <a16:creationId xmlns:a16="http://schemas.microsoft.com/office/drawing/2014/main" id="{27E5388E-6525-4BBE-BF2C-C3FBF29E0CB4}"/>
                  </a:ext>
                </a:extLst>
              </p:cNvPr>
              <p:cNvPicPr/>
              <p:nvPr/>
            </p:nvPicPr>
            <p:blipFill>
              <a:blip r:embed="rId44"/>
              <a:stretch>
                <a:fillRect/>
              </a:stretch>
            </p:blipFill>
            <p:spPr>
              <a:xfrm>
                <a:off x="7110632" y="890214"/>
                <a:ext cx="36000" cy="216000"/>
              </a:xfrm>
              <a:prstGeom prst="rect">
                <a:avLst/>
              </a:prstGeom>
            </p:spPr>
          </p:pic>
        </mc:Fallback>
      </mc:AlternateContent>
    </p:spTree>
    <p:extLst>
      <p:ext uri="{BB962C8B-B14F-4D97-AF65-F5344CB8AC3E}">
        <p14:creationId xmlns:p14="http://schemas.microsoft.com/office/powerpoint/2010/main" val="3322765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a:srcRect l="808" t="222" r="13971" b="38536"/>
          <a:stretch/>
        </p:blipFill>
        <p:spPr>
          <a:xfrm>
            <a:off x="0" y="6181106"/>
            <a:ext cx="949973" cy="676894"/>
          </a:xfrm>
          <a:prstGeom prst="rect">
            <a:avLst/>
          </a:prstGeom>
        </p:spPr>
      </p:pic>
      <p:graphicFrame>
        <p:nvGraphicFramePr>
          <p:cNvPr id="8" name="Объект 7"/>
          <p:cNvGraphicFramePr>
            <a:graphicFrameLocks noGrp="1"/>
          </p:cNvGraphicFramePr>
          <p:nvPr>
            <p:ph sz="half" idx="1"/>
            <p:extLst>
              <p:ext uri="{D42A27DB-BD31-4B8C-83A1-F6EECF244321}">
                <p14:modId xmlns:p14="http://schemas.microsoft.com/office/powerpoint/2010/main" val="1785451704"/>
              </p:ext>
            </p:extLst>
          </p:nvPr>
        </p:nvGraphicFramePr>
        <p:xfrm>
          <a:off x="578422" y="727788"/>
          <a:ext cx="7968420" cy="5453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Рисунок 11" descr="https://fazarosta.com/wp-content/uploads/2018/12/bojus-chto-moj-rebenok-vyrastet-huliganom-i-pojdet-po-naklonnoj-kak-borotsja-s-nekontroliruemymi-vspyshkami-agressii-u-detej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35005" y="53864"/>
            <a:ext cx="2838803" cy="1632858"/>
          </a:xfrm>
          <a:prstGeom prst="rect">
            <a:avLst/>
          </a:prstGeom>
          <a:noFill/>
          <a:ln>
            <a:noFill/>
          </a:ln>
        </p:spPr>
      </p:pic>
      <p:pic>
        <p:nvPicPr>
          <p:cNvPr id="13" name="Рисунок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35005" y="1748640"/>
            <a:ext cx="2851620" cy="1632858"/>
          </a:xfrm>
          <a:prstGeom prst="rect">
            <a:avLst/>
          </a:prstGeom>
        </p:spPr>
      </p:pic>
      <p:pic>
        <p:nvPicPr>
          <p:cNvPr id="14" name="Рисунок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41412" y="5152617"/>
            <a:ext cx="2825986" cy="1632858"/>
          </a:xfrm>
          <a:prstGeom prst="rect">
            <a:avLst/>
          </a:prstGeom>
        </p:spPr>
      </p:pic>
      <p:pic>
        <p:nvPicPr>
          <p:cNvPr id="3" name="Рисунок 2">
            <a:extLst>
              <a:ext uri="{FF2B5EF4-FFF2-40B4-BE49-F238E27FC236}">
                <a16:creationId xmlns:a16="http://schemas.microsoft.com/office/drawing/2014/main" id="{434074AF-88E4-416B-A511-A7D206F147F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35004" y="3429000"/>
            <a:ext cx="2838803" cy="1632858"/>
          </a:xfrm>
          <a:prstGeom prst="rect">
            <a:avLst/>
          </a:prstGeom>
        </p:spPr>
      </p:pic>
    </p:spTree>
    <p:extLst>
      <p:ext uri="{BB962C8B-B14F-4D97-AF65-F5344CB8AC3E}">
        <p14:creationId xmlns:p14="http://schemas.microsoft.com/office/powerpoint/2010/main" val="963606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7D43208-944D-40CA-BABA-531905A364AE}"/>
              </a:ext>
            </a:extLst>
          </p:cNvPr>
          <p:cNvPicPr>
            <a:picLocks noChangeAspect="1"/>
          </p:cNvPicPr>
          <p:nvPr/>
        </p:nvPicPr>
        <p:blipFill rotWithShape="1">
          <a:blip r:embed="rId2">
            <a:extLst>
              <a:ext uri="{28A0092B-C50C-407E-A947-70E740481C1C}">
                <a14:useLocalDpi xmlns:a14="http://schemas.microsoft.com/office/drawing/2010/main" val="0"/>
              </a:ext>
            </a:extLst>
          </a:blip>
          <a:srcRect l="10924" r="4695"/>
          <a:stretch/>
        </p:blipFill>
        <p:spPr>
          <a:xfrm>
            <a:off x="594803" y="1512607"/>
            <a:ext cx="3977198" cy="4136994"/>
          </a:xfrm>
          <a:prstGeom prst="rect">
            <a:avLst/>
          </a:prstGeom>
        </p:spPr>
      </p:pic>
      <p:graphicFrame>
        <p:nvGraphicFramePr>
          <p:cNvPr id="7" name="Объект 6">
            <a:extLst>
              <a:ext uri="{FF2B5EF4-FFF2-40B4-BE49-F238E27FC236}">
                <a16:creationId xmlns:a16="http://schemas.microsoft.com/office/drawing/2014/main" id="{07DF5E99-CCCA-4CED-B0EC-EC7A4737E128}"/>
              </a:ext>
            </a:extLst>
          </p:cNvPr>
          <p:cNvGraphicFramePr>
            <a:graphicFrameLocks noGrp="1"/>
          </p:cNvGraphicFramePr>
          <p:nvPr>
            <p:ph sz="half" idx="2"/>
            <p:extLst>
              <p:ext uri="{D42A27DB-BD31-4B8C-83A1-F6EECF244321}">
                <p14:modId xmlns:p14="http://schemas.microsoft.com/office/powerpoint/2010/main" val="637867456"/>
              </p:ext>
            </p:extLst>
          </p:nvPr>
        </p:nvGraphicFramePr>
        <p:xfrm>
          <a:off x="4651900" y="1127464"/>
          <a:ext cx="6871315" cy="4907280"/>
        </p:xfrm>
        <a:graphic>
          <a:graphicData uri="http://schemas.openxmlformats.org/drawingml/2006/table">
            <a:tbl>
              <a:tblPr/>
              <a:tblGrid>
                <a:gridCol w="878888">
                  <a:extLst>
                    <a:ext uri="{9D8B030D-6E8A-4147-A177-3AD203B41FA5}">
                      <a16:colId xmlns:a16="http://schemas.microsoft.com/office/drawing/2014/main" val="2045001507"/>
                    </a:ext>
                  </a:extLst>
                </a:gridCol>
                <a:gridCol w="1535837">
                  <a:extLst>
                    <a:ext uri="{9D8B030D-6E8A-4147-A177-3AD203B41FA5}">
                      <a16:colId xmlns:a16="http://schemas.microsoft.com/office/drawing/2014/main" val="3546003967"/>
                    </a:ext>
                  </a:extLst>
                </a:gridCol>
                <a:gridCol w="4456590">
                  <a:extLst>
                    <a:ext uri="{9D8B030D-6E8A-4147-A177-3AD203B41FA5}">
                      <a16:colId xmlns:a16="http://schemas.microsoft.com/office/drawing/2014/main" val="558856997"/>
                    </a:ext>
                  </a:extLst>
                </a:gridCol>
              </a:tblGrid>
              <a:tr h="428436">
                <a:tc>
                  <a:txBody>
                    <a:bodyPr/>
                    <a:lstStyle/>
                    <a:p>
                      <a:pPr algn="ctr"/>
                      <a:r>
                        <a:rPr lang="ru-RU" sz="1400" b="1" dirty="0">
                          <a:latin typeface="Times New Roman" panose="02020603050405020304" pitchFamily="18" charset="0"/>
                          <a:cs typeface="Times New Roman" panose="02020603050405020304" pitchFamily="18" charset="0"/>
                        </a:rPr>
                        <a:t>Возраст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a:latin typeface="Times New Roman" panose="02020603050405020304" pitchFamily="18" charset="0"/>
                          <a:cs typeface="Times New Roman" panose="02020603050405020304" pitchFamily="18" charset="0"/>
                        </a:rPr>
                        <a:t>Этапы развития области головного мозга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a:latin typeface="Times New Roman" panose="02020603050405020304" pitchFamily="18" charset="0"/>
                          <a:cs typeface="Times New Roman" panose="02020603050405020304" pitchFamily="18" charset="0"/>
                        </a:rPr>
                        <a:t>Функции</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5271514"/>
                  </a:ext>
                </a:extLst>
              </a:tr>
              <a:tr h="599812">
                <a:tc>
                  <a:txBody>
                    <a:bodyPr/>
                    <a:lstStyle/>
                    <a:p>
                      <a:pPr algn="ctr"/>
                      <a:r>
                        <a:rPr lang="ru-RU" sz="1400" dirty="0">
                          <a:latin typeface="Times New Roman" panose="02020603050405020304" pitchFamily="18" charset="0"/>
                          <a:cs typeface="Times New Roman" panose="02020603050405020304" pitchFamily="18" charset="0"/>
                        </a:rPr>
                        <a:t>От зачатия до 15 мес.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Стволовые структуры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Основные потребности выживания — питание, укрытие, защита, безопасность. Сенсорное развитие вестибулярного аппарата, слуха, обоняния, вкуса, зрения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0256150"/>
                  </a:ext>
                </a:extLst>
              </a:tr>
              <a:tr h="342750">
                <a:tc>
                  <a:txBody>
                    <a:bodyPr/>
                    <a:lstStyle/>
                    <a:p>
                      <a:pPr algn="ctr"/>
                      <a:r>
                        <a:rPr lang="ru-RU" sz="1400" dirty="0">
                          <a:latin typeface="Times New Roman" panose="02020603050405020304" pitchFamily="18" charset="0"/>
                          <a:cs typeface="Times New Roman" panose="02020603050405020304" pitchFamily="18" charset="0"/>
                        </a:rPr>
                        <a:t>15 мес. – </a:t>
                      </a:r>
                    </a:p>
                    <a:p>
                      <a:pPr algn="ctr"/>
                      <a:r>
                        <a:rPr lang="ru-RU" sz="1400" dirty="0">
                          <a:latin typeface="Times New Roman" panose="02020603050405020304" pitchFamily="18" charset="0"/>
                          <a:cs typeface="Times New Roman" panose="02020603050405020304" pitchFamily="18" charset="0"/>
                        </a:rPr>
                        <a:t>4,5 года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Лимбическая система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Развитие эмоциональной и речевой сферы, воображения, памяти, овладение грубыми моторными навыками</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5671024"/>
                  </a:ext>
                </a:extLst>
              </a:tr>
              <a:tr h="428436">
                <a:tc>
                  <a:txBody>
                    <a:bodyPr/>
                    <a:lstStyle/>
                    <a:p>
                      <a:pPr algn="ctr"/>
                      <a:r>
                        <a:rPr lang="ru-RU" sz="1400" dirty="0">
                          <a:latin typeface="Times New Roman" panose="02020603050405020304" pitchFamily="18" charset="0"/>
                          <a:cs typeface="Times New Roman" panose="02020603050405020304" pitchFamily="18" charset="0"/>
                        </a:rPr>
                        <a:t>4,5 - 7 лет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Правое (образное) полушарие</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Обработка в мозге целостной картины на основе образов, движения, ритма, эмоций, интуиции, внешней речи, интегрированного мышления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5386784"/>
                  </a:ext>
                </a:extLst>
              </a:tr>
              <a:tr h="599812">
                <a:tc>
                  <a:txBody>
                    <a:bodyPr/>
                    <a:lstStyle/>
                    <a:p>
                      <a:pPr algn="ctr"/>
                      <a:r>
                        <a:rPr lang="ru-RU" sz="1400" dirty="0">
                          <a:latin typeface="Times New Roman" panose="02020603050405020304" pitchFamily="18" charset="0"/>
                          <a:cs typeface="Times New Roman" panose="02020603050405020304" pitchFamily="18" charset="0"/>
                        </a:rPr>
                        <a:t>7 - 9 лет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Левое (логическое) полушарие</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Детальная и линейная обработка информации, совершенствование навыков речи, чтения и письма, счета, рисования, моторики рук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4909733"/>
                  </a:ext>
                </a:extLst>
              </a:tr>
              <a:tr h="599812">
                <a:tc>
                  <a:txBody>
                    <a:bodyPr/>
                    <a:lstStyle/>
                    <a:p>
                      <a:pPr algn="ctr"/>
                      <a:r>
                        <a:rPr lang="ru-RU" sz="1400">
                          <a:latin typeface="Times New Roman" panose="02020603050405020304" pitchFamily="18" charset="0"/>
                          <a:cs typeface="Times New Roman" panose="02020603050405020304" pitchFamily="18" charset="0"/>
                        </a:rPr>
                        <a:t>8 лет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a:latin typeface="Times New Roman" panose="02020603050405020304" pitchFamily="18" charset="0"/>
                          <a:cs typeface="Times New Roman" panose="02020603050405020304" pitchFamily="18" charset="0"/>
                        </a:rPr>
                        <a:t>Лобная доля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Совершенствование навыков тонкой моторики, становление внутренней речи, контроль социального поведения.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9015942"/>
                  </a:ext>
                </a:extLst>
              </a:tr>
              <a:tr h="342750">
                <a:tc>
                  <a:txBody>
                    <a:bodyPr/>
                    <a:lstStyle/>
                    <a:p>
                      <a:pPr algn="ctr"/>
                      <a:r>
                        <a:rPr lang="ru-RU" sz="1400" dirty="0">
                          <a:latin typeface="Times New Roman" panose="02020603050405020304" pitchFamily="18" charset="0"/>
                          <a:cs typeface="Times New Roman" panose="02020603050405020304" pitchFamily="18" charset="0"/>
                        </a:rPr>
                        <a:t>9 - 12 лет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a:latin typeface="Times New Roman" panose="02020603050405020304" pitchFamily="18" charset="0"/>
                          <a:cs typeface="Times New Roman" panose="02020603050405020304" pitchFamily="18" charset="0"/>
                        </a:rPr>
                        <a:t>Мозолистое тело и миелинизация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Комплексная обработка информации всем мозгом</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555759"/>
                  </a:ext>
                </a:extLst>
              </a:tr>
              <a:tr h="342750">
                <a:tc>
                  <a:txBody>
                    <a:bodyPr/>
                    <a:lstStyle/>
                    <a:p>
                      <a:pPr algn="ctr"/>
                      <a:r>
                        <a:rPr lang="ru-RU" sz="1400" dirty="0">
                          <a:latin typeface="Times New Roman" panose="02020603050405020304" pitchFamily="18" charset="0"/>
                          <a:cs typeface="Times New Roman" panose="02020603050405020304" pitchFamily="18" charset="0"/>
                        </a:rPr>
                        <a:t>12 - 16 лет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a:latin typeface="Times New Roman" panose="02020603050405020304" pitchFamily="18" charset="0"/>
                          <a:cs typeface="Times New Roman" panose="02020603050405020304" pitchFamily="18" charset="0"/>
                        </a:rPr>
                        <a:t>Гормональный всплеск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Формирование знаний о себе, своем теле. Уяснение значимости жизни, появление общественных интересов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325753"/>
                  </a:ext>
                </a:extLst>
              </a:tr>
              <a:tr h="342750">
                <a:tc>
                  <a:txBody>
                    <a:bodyPr/>
                    <a:lstStyle/>
                    <a:p>
                      <a:pPr algn="ctr"/>
                      <a:r>
                        <a:rPr lang="ru-RU" sz="1400">
                          <a:latin typeface="Times New Roman" panose="02020603050405020304" pitchFamily="18" charset="0"/>
                          <a:cs typeface="Times New Roman" panose="02020603050405020304" pitchFamily="18" charset="0"/>
                        </a:rPr>
                        <a:t>16—21 год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a:latin typeface="Times New Roman" panose="02020603050405020304" pitchFamily="18" charset="0"/>
                          <a:cs typeface="Times New Roman" panose="02020603050405020304" pitchFamily="18" charset="0"/>
                        </a:rPr>
                        <a:t>Целостная система интеллекта и тела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Планирование будущего, анализ новых идей и возможностей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8435804"/>
                  </a:ext>
                </a:extLst>
              </a:tr>
            </a:tbl>
          </a:graphicData>
        </a:graphic>
      </p:graphicFrame>
      <p:sp>
        <p:nvSpPr>
          <p:cNvPr id="8" name="TextBox 7">
            <a:extLst>
              <a:ext uri="{FF2B5EF4-FFF2-40B4-BE49-F238E27FC236}">
                <a16:creationId xmlns:a16="http://schemas.microsoft.com/office/drawing/2014/main" id="{AD03E92F-4FC8-4A15-8A9E-28E0685FF6DB}"/>
              </a:ext>
            </a:extLst>
          </p:cNvPr>
          <p:cNvSpPr txBox="1"/>
          <p:nvPr/>
        </p:nvSpPr>
        <p:spPr>
          <a:xfrm>
            <a:off x="3734540" y="505873"/>
            <a:ext cx="4722920" cy="523220"/>
          </a:xfrm>
          <a:prstGeom prst="rect">
            <a:avLst/>
          </a:prstGeom>
          <a:noFill/>
        </p:spPr>
        <p:txBody>
          <a:bodyPr wrap="square" rtlCol="0">
            <a:spAutoFit/>
          </a:bodyPr>
          <a:lstStyle/>
          <a:p>
            <a:pPr algn="ctr"/>
            <a:r>
              <a:rPr lang="ru-RU" sz="2800" b="1" dirty="0">
                <a:solidFill>
                  <a:srgbClr val="FF0000"/>
                </a:solidFill>
                <a:latin typeface="Times New Roman" panose="02020603050405020304" pitchFamily="18" charset="0"/>
                <a:cs typeface="Times New Roman" panose="02020603050405020304" pitchFamily="18" charset="0"/>
              </a:rPr>
              <a:t>Этапы развития мозга</a:t>
            </a:r>
          </a:p>
        </p:txBody>
      </p:sp>
    </p:spTree>
    <p:extLst>
      <p:ext uri="{BB962C8B-B14F-4D97-AF65-F5344CB8AC3E}">
        <p14:creationId xmlns:p14="http://schemas.microsoft.com/office/powerpoint/2010/main" val="960964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B43C97E8-1F34-4762-9465-23EE39CD3963}"/>
              </a:ext>
            </a:extLst>
          </p:cNvPr>
          <p:cNvSpPr>
            <a:spLocks noGrp="1"/>
          </p:cNvSpPr>
          <p:nvPr>
            <p:ph sz="half" idx="2"/>
          </p:nvPr>
        </p:nvSpPr>
        <p:spPr>
          <a:xfrm>
            <a:off x="5734975" y="798990"/>
            <a:ext cx="5327127" cy="5149049"/>
          </a:xfrm>
        </p:spPr>
        <p:txBody>
          <a:bodyPr>
            <a:normAutofit fontScale="40000" lnSpcReduction="20000"/>
          </a:bodyPr>
          <a:lstStyle/>
          <a:p>
            <a:pPr marL="0" indent="0" algn="just">
              <a:lnSpc>
                <a:spcPct val="170000"/>
              </a:lnSpc>
              <a:buNone/>
            </a:pPr>
            <a:r>
              <a:rPr lang="ru-RU" dirty="0">
                <a:latin typeface="Times New Roman" panose="02020603050405020304" pitchFamily="18" charset="0"/>
                <a:cs typeface="Times New Roman" panose="02020603050405020304" pitchFamily="18" charset="0"/>
              </a:rPr>
              <a:t>          </a:t>
            </a:r>
            <a:r>
              <a:rPr lang="ru-RU" sz="3500" dirty="0">
                <a:latin typeface="Times New Roman" panose="02020603050405020304" pitchFamily="18" charset="0"/>
                <a:cs typeface="Times New Roman" panose="02020603050405020304" pitchFamily="18" charset="0"/>
              </a:rPr>
              <a:t>Мозг — это как дом, где есть верхний и нижний этажи. На первом этаже находятся ствол мозга и лимбическая область — отделы мозга, отвечающие преимущественно за базовые функции (например, дыхание и моргание), за встроенные реакции и импульсы (например, бей или беги) и сильные эмоции (например, гнев или страх). </a:t>
            </a:r>
          </a:p>
          <a:p>
            <a:pPr marL="0" indent="0" algn="just">
              <a:lnSpc>
                <a:spcPct val="170000"/>
              </a:lnSpc>
              <a:spcAft>
                <a:spcPts val="800"/>
              </a:spcAft>
              <a:buNone/>
            </a:pPr>
            <a:r>
              <a:rPr lang="ru-RU" sz="3500" dirty="0">
                <a:latin typeface="Times New Roman" panose="02020603050405020304" pitchFamily="18" charset="0"/>
                <a:ea typeface="Times New Roman" panose="02020603050405020304" pitchFamily="18" charset="0"/>
                <a:cs typeface="Times New Roman" panose="02020603050405020304" pitchFamily="18" charset="0"/>
              </a:rPr>
              <a:t>       М</a:t>
            </a:r>
            <a:r>
              <a:rPr lang="ru-RU" sz="3500" dirty="0">
                <a:effectLst/>
                <a:latin typeface="Times New Roman" panose="02020603050405020304" pitchFamily="18" charset="0"/>
                <a:ea typeface="Times New Roman" panose="02020603050405020304" pitchFamily="18" charset="0"/>
                <a:cs typeface="Times New Roman" panose="02020603050405020304" pitchFamily="18" charset="0"/>
              </a:rPr>
              <a:t>озг верхнего этажа — </a:t>
            </a:r>
            <a:r>
              <a:rPr lang="ru-RU" sz="3500" dirty="0" err="1">
                <a:effectLst/>
                <a:latin typeface="Times New Roman" panose="02020603050405020304" pitchFamily="18" charset="0"/>
                <a:ea typeface="Times New Roman" panose="02020603050405020304" pitchFamily="18" charset="0"/>
                <a:cs typeface="Times New Roman" panose="02020603050405020304" pitchFamily="18" charset="0"/>
              </a:rPr>
              <a:t>высокосложный</a:t>
            </a:r>
            <a:r>
              <a:rPr lang="ru-RU" sz="3500" dirty="0">
                <a:effectLst/>
                <a:latin typeface="Times New Roman" panose="02020603050405020304" pitchFamily="18" charset="0"/>
                <a:ea typeface="Times New Roman" panose="02020603050405020304" pitchFamily="18" charset="0"/>
                <a:cs typeface="Times New Roman" panose="02020603050405020304" pitchFamily="18" charset="0"/>
              </a:rPr>
              <a:t>, контролирующий мышление высшего порядка и аналитические процессы, отвечает за многие качества, которые мы надеемся увидеть в  детях:</a:t>
            </a:r>
            <a:endParaRPr lang="ru-RU" sz="3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ctr">
              <a:lnSpc>
                <a:spcPct val="107000"/>
              </a:lnSpc>
              <a:spcAft>
                <a:spcPts val="800"/>
              </a:spcAft>
              <a:buSzPts val="1000"/>
              <a:buFont typeface="Symbol" panose="05050102010706020507" pitchFamily="18" charset="2"/>
              <a:buChar char=""/>
              <a:tabLst>
                <a:tab pos="457200" algn="l"/>
              </a:tabLst>
            </a:pPr>
            <a:r>
              <a:rPr lang="ru-RU" sz="3500" dirty="0">
                <a:effectLst/>
                <a:latin typeface="Times New Roman" panose="02020603050405020304" pitchFamily="18" charset="0"/>
                <a:ea typeface="Times New Roman" panose="02020603050405020304" pitchFamily="18" charset="0"/>
                <a:cs typeface="Times New Roman" panose="02020603050405020304" pitchFamily="18" charset="0"/>
              </a:rPr>
              <a:t>Здравое принятие решений и планирование</a:t>
            </a:r>
            <a:endParaRPr lang="ru-RU" sz="3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ctr">
              <a:lnSpc>
                <a:spcPct val="107000"/>
              </a:lnSpc>
              <a:spcAft>
                <a:spcPts val="800"/>
              </a:spcAft>
              <a:buSzPts val="1000"/>
              <a:buFont typeface="Symbol" panose="05050102010706020507" pitchFamily="18" charset="2"/>
              <a:buChar char=""/>
              <a:tabLst>
                <a:tab pos="457200" algn="l"/>
              </a:tabLst>
            </a:pPr>
            <a:r>
              <a:rPr lang="ru-RU" sz="3500" dirty="0">
                <a:effectLst/>
                <a:latin typeface="Times New Roman" panose="02020603050405020304" pitchFamily="18" charset="0"/>
                <a:ea typeface="Times New Roman" panose="02020603050405020304" pitchFamily="18" charset="0"/>
                <a:cs typeface="Times New Roman" panose="02020603050405020304" pitchFamily="18" charset="0"/>
              </a:rPr>
              <a:t>Контроль над эмоциями и телом</a:t>
            </a:r>
            <a:endParaRPr lang="ru-RU" sz="3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ctr">
              <a:lnSpc>
                <a:spcPct val="107000"/>
              </a:lnSpc>
              <a:spcAft>
                <a:spcPts val="800"/>
              </a:spcAft>
              <a:buSzPts val="1000"/>
              <a:buFont typeface="Symbol" panose="05050102010706020507" pitchFamily="18" charset="2"/>
              <a:buChar char=""/>
              <a:tabLst>
                <a:tab pos="457200" algn="l"/>
              </a:tabLst>
            </a:pPr>
            <a:r>
              <a:rPr lang="ru-RU" sz="3500" dirty="0" err="1">
                <a:effectLst/>
                <a:latin typeface="Times New Roman" panose="02020603050405020304" pitchFamily="18" charset="0"/>
                <a:ea typeface="Times New Roman" panose="02020603050405020304" pitchFamily="18" charset="0"/>
                <a:cs typeface="Times New Roman" panose="02020603050405020304" pitchFamily="18" charset="0"/>
              </a:rPr>
              <a:t>Самопонимание</a:t>
            </a:r>
            <a:endParaRPr lang="ru-RU" sz="3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ctr">
              <a:lnSpc>
                <a:spcPct val="107000"/>
              </a:lnSpc>
              <a:spcAft>
                <a:spcPts val="800"/>
              </a:spcAft>
              <a:buSzPts val="1000"/>
              <a:buFont typeface="Symbol" panose="05050102010706020507" pitchFamily="18" charset="2"/>
              <a:buChar char=""/>
              <a:tabLst>
                <a:tab pos="457200" algn="l"/>
              </a:tabLst>
            </a:pPr>
            <a:r>
              <a:rPr lang="ru-RU" sz="3500" dirty="0">
                <a:effectLst/>
                <a:latin typeface="Times New Roman" panose="02020603050405020304" pitchFamily="18" charset="0"/>
                <a:ea typeface="Times New Roman" panose="02020603050405020304" pitchFamily="18" charset="0"/>
                <a:cs typeface="Times New Roman" panose="02020603050405020304" pitchFamily="18" charset="0"/>
              </a:rPr>
              <a:t>Сопереживание</a:t>
            </a:r>
            <a:endParaRPr lang="ru-RU" sz="3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ctr">
              <a:lnSpc>
                <a:spcPct val="107000"/>
              </a:lnSpc>
              <a:spcAft>
                <a:spcPts val="800"/>
              </a:spcAft>
              <a:buSzPts val="1000"/>
              <a:buFont typeface="Symbol" panose="05050102010706020507" pitchFamily="18" charset="2"/>
              <a:buChar char=""/>
              <a:tabLst>
                <a:tab pos="457200" algn="l"/>
              </a:tabLst>
            </a:pPr>
            <a:r>
              <a:rPr lang="ru-RU" sz="3500" dirty="0">
                <a:effectLst/>
                <a:latin typeface="Times New Roman" panose="02020603050405020304" pitchFamily="18" charset="0"/>
                <a:ea typeface="Times New Roman" panose="02020603050405020304" pitchFamily="18" charset="0"/>
                <a:cs typeface="Times New Roman" panose="02020603050405020304" pitchFamily="18" charset="0"/>
              </a:rPr>
              <a:t>Мораль</a:t>
            </a:r>
            <a:endParaRPr lang="ru-RU" sz="35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a16="http://schemas.microsoft.com/office/drawing/2014/main" id="{59E623D0-AB83-4DE4-94A0-6D5E4BCFCD96}"/>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72446" y="1397282"/>
            <a:ext cx="4862529" cy="4063435"/>
          </a:xfrm>
          <a:prstGeom prst="rect">
            <a:avLst/>
          </a:prstGeom>
          <a:noFill/>
          <a:ln>
            <a:noFill/>
          </a:ln>
        </p:spPr>
      </p:pic>
      <p:pic>
        <p:nvPicPr>
          <p:cNvPr id="6" name="Объект 5">
            <a:extLst>
              <a:ext uri="{FF2B5EF4-FFF2-40B4-BE49-F238E27FC236}">
                <a16:creationId xmlns:a16="http://schemas.microsoft.com/office/drawing/2014/main" id="{5F2E0C3D-EDEE-4A3F-840C-4F21F79AB0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34" t="9202" r="14147" b="6912"/>
          <a:stretch/>
        </p:blipFill>
        <p:spPr>
          <a:xfrm>
            <a:off x="9348186" y="4740675"/>
            <a:ext cx="2734322" cy="1882066"/>
          </a:xfrm>
          <a:prstGeom prst="rect">
            <a:avLst/>
          </a:prstGeom>
        </p:spPr>
      </p:pic>
    </p:spTree>
    <p:extLst>
      <p:ext uri="{BB962C8B-B14F-4D97-AF65-F5344CB8AC3E}">
        <p14:creationId xmlns:p14="http://schemas.microsoft.com/office/powerpoint/2010/main" val="330029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915AA3AF-BB8D-45E3-ABBC-E617343A8743}"/>
              </a:ext>
            </a:extLst>
          </p:cNvPr>
          <p:cNvSpPr>
            <a:spLocks noGrp="1"/>
          </p:cNvSpPr>
          <p:nvPr>
            <p:ph sz="half" idx="2"/>
          </p:nvPr>
        </p:nvSpPr>
        <p:spPr>
          <a:xfrm>
            <a:off x="1669653" y="2439898"/>
            <a:ext cx="5299319" cy="3202305"/>
          </a:xfrm>
        </p:spPr>
        <p:txBody>
          <a:bodyPr>
            <a:normAutofit fontScale="92500" lnSpcReduction="20000"/>
          </a:bodyPr>
          <a:lstStyle/>
          <a:p>
            <a:r>
              <a:rPr lang="ru-RU" b="1" dirty="0">
                <a:latin typeface="Times New Roman" panose="02020603050405020304" pitchFamily="18" charset="0"/>
                <a:cs typeface="Times New Roman" panose="02020603050405020304" pitchFamily="18" charset="0"/>
              </a:rPr>
              <a:t>Семья</a:t>
            </a:r>
          </a:p>
          <a:p>
            <a:pPr marL="0" indent="0">
              <a:buNone/>
            </a:pPr>
            <a:endParaRPr lang="ru-RU" b="1"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Окружающие дети</a:t>
            </a:r>
          </a:p>
          <a:p>
            <a:pPr marL="0" indent="0">
              <a:buNone/>
            </a:pPr>
            <a:endParaRPr lang="ru-RU" b="1"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Средства массовой информации</a:t>
            </a:r>
          </a:p>
          <a:p>
            <a:pPr marL="0" indent="0">
              <a:buNone/>
            </a:pPr>
            <a:endParaRPr lang="ru-RU" b="1"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Несформированные навыки коммуникации</a:t>
            </a:r>
          </a:p>
          <a:p>
            <a:endParaRPr lang="ru-RU" dirty="0"/>
          </a:p>
        </p:txBody>
      </p:sp>
      <p:sp>
        <p:nvSpPr>
          <p:cNvPr id="8" name="Объект 7">
            <a:extLst>
              <a:ext uri="{FF2B5EF4-FFF2-40B4-BE49-F238E27FC236}">
                <a16:creationId xmlns:a16="http://schemas.microsoft.com/office/drawing/2014/main" id="{F57DFD06-385C-4B7E-99B7-C8DB289C8645}"/>
              </a:ext>
            </a:extLst>
          </p:cNvPr>
          <p:cNvSpPr>
            <a:spLocks noGrp="1"/>
          </p:cNvSpPr>
          <p:nvPr>
            <p:ph sz="half" idx="1"/>
          </p:nvPr>
        </p:nvSpPr>
        <p:spPr>
          <a:xfrm>
            <a:off x="1238865" y="1047033"/>
            <a:ext cx="5933820" cy="955237"/>
          </a:xfrm>
        </p:spPr>
        <p:txBody>
          <a:bodyPr>
            <a:normAutofit fontScale="92500" lnSpcReduction="20000"/>
          </a:bodyPr>
          <a:lstStyle/>
          <a:p>
            <a:pPr marL="0" indent="0" algn="ctr">
              <a:buNone/>
            </a:pPr>
            <a:r>
              <a:rPr lang="ru-RU" b="1" dirty="0">
                <a:solidFill>
                  <a:srgbClr val="FF0000"/>
                </a:solidFill>
                <a:latin typeface="Times New Roman" panose="02020603050405020304" pitchFamily="18" charset="0"/>
                <a:cs typeface="Times New Roman" panose="02020603050405020304" pitchFamily="18" charset="0"/>
              </a:rPr>
              <a:t>Социальные факторы формирования агрессивного поведения </a:t>
            </a:r>
          </a:p>
        </p:txBody>
      </p:sp>
      <p:pic>
        <p:nvPicPr>
          <p:cNvPr id="10" name="Рисунок 9">
            <a:extLst>
              <a:ext uri="{FF2B5EF4-FFF2-40B4-BE49-F238E27FC236}">
                <a16:creationId xmlns:a16="http://schemas.microsoft.com/office/drawing/2014/main" id="{4C04BE98-8F2C-41E9-B5FA-318C5DB2E0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7161" y="2374380"/>
            <a:ext cx="3020026" cy="2012092"/>
          </a:xfrm>
          <a:prstGeom prst="rect">
            <a:avLst/>
          </a:prstGeom>
        </p:spPr>
      </p:pic>
      <p:pic>
        <p:nvPicPr>
          <p:cNvPr id="12" name="Рисунок 11">
            <a:extLst>
              <a:ext uri="{FF2B5EF4-FFF2-40B4-BE49-F238E27FC236}">
                <a16:creationId xmlns:a16="http://schemas.microsoft.com/office/drawing/2014/main" id="{42D1FC13-D564-4BCE-8FA6-37354FCFDC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6226" y="4634526"/>
            <a:ext cx="3030961" cy="2015355"/>
          </a:xfrm>
          <a:prstGeom prst="rect">
            <a:avLst/>
          </a:prstGeom>
        </p:spPr>
      </p:pic>
      <p:pic>
        <p:nvPicPr>
          <p:cNvPr id="14" name="Рисунок 13">
            <a:extLst>
              <a:ext uri="{FF2B5EF4-FFF2-40B4-BE49-F238E27FC236}">
                <a16:creationId xmlns:a16="http://schemas.microsoft.com/office/drawing/2014/main" id="{86C76028-2C1F-482E-B767-50EDCF9340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6226" y="208119"/>
            <a:ext cx="3030961" cy="1918207"/>
          </a:xfrm>
          <a:prstGeom prst="rect">
            <a:avLst/>
          </a:prstGeom>
        </p:spPr>
      </p:pic>
    </p:spTree>
    <p:extLst>
      <p:ext uri="{BB962C8B-B14F-4D97-AF65-F5344CB8AC3E}">
        <p14:creationId xmlns:p14="http://schemas.microsoft.com/office/powerpoint/2010/main" val="1998730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a:srcRect l="808" t="222" r="13971" b="38536"/>
          <a:stretch/>
        </p:blipFill>
        <p:spPr>
          <a:xfrm>
            <a:off x="0" y="6181106"/>
            <a:ext cx="949973" cy="676894"/>
          </a:xfrm>
          <a:prstGeom prst="rect">
            <a:avLst/>
          </a:prstGeom>
        </p:spPr>
      </p:pic>
      <p:sp>
        <p:nvSpPr>
          <p:cNvPr id="4" name="Заголовок 3"/>
          <p:cNvSpPr>
            <a:spLocks noGrp="1"/>
          </p:cNvSpPr>
          <p:nvPr>
            <p:ph type="title"/>
          </p:nvPr>
        </p:nvSpPr>
        <p:spPr>
          <a:xfrm>
            <a:off x="1216027" y="878775"/>
            <a:ext cx="9601196" cy="1258784"/>
          </a:xfrm>
        </p:spPr>
        <p:txBody>
          <a:bodyPr>
            <a:noAutofit/>
          </a:bodyPr>
          <a:lstStyle/>
          <a:p>
            <a:pPr marL="342900" lvl="0" indent="-342900">
              <a:lnSpc>
                <a:spcPct val="107000"/>
              </a:lnSpc>
              <a:spcAft>
                <a:spcPts val="800"/>
              </a:spcAft>
            </a:pPr>
            <a:r>
              <a:rPr lang="ru-RU" sz="2200" b="1" dirty="0">
                <a:solidFill>
                  <a:srgbClr val="C00000"/>
                </a:solidFill>
                <a:latin typeface="Times New Roman" panose="02020603050405020304" pitchFamily="18" charset="0"/>
                <a:cs typeface="Times New Roman" panose="02020603050405020304" pitchFamily="18" charset="0"/>
              </a:rPr>
              <a:t>Рекомендации в случаях проявления агрессивного поведения </a:t>
            </a:r>
            <a:br>
              <a:rPr lang="ru-RU" sz="2200" b="1" dirty="0">
                <a:solidFill>
                  <a:srgbClr val="C00000"/>
                </a:solidFill>
                <a:latin typeface="Times New Roman" panose="02020603050405020304" pitchFamily="18" charset="0"/>
                <a:cs typeface="Times New Roman" panose="02020603050405020304" pitchFamily="18" charset="0"/>
              </a:rPr>
            </a:br>
            <a:r>
              <a:rPr lang="ru-RU" sz="2200" b="1" dirty="0">
                <a:solidFill>
                  <a:srgbClr val="C00000"/>
                </a:solidFill>
                <a:latin typeface="Times New Roman" panose="02020603050405020304" pitchFamily="18" charset="0"/>
                <a:cs typeface="Times New Roman" panose="02020603050405020304" pitchFamily="18" charset="0"/>
              </a:rPr>
              <a:t>со стороны детей:</a:t>
            </a:r>
            <a:br>
              <a:rPr lang="ru-RU" sz="2200" b="1" dirty="0">
                <a:solidFill>
                  <a:srgbClr val="C00000"/>
                </a:solidFill>
                <a:latin typeface="Times New Roman" panose="02020603050405020304" pitchFamily="18" charset="0"/>
                <a:cs typeface="Times New Roman" panose="02020603050405020304" pitchFamily="18" charset="0"/>
              </a:rPr>
            </a:br>
            <a:endParaRPr lang="ru-RU" sz="2200" b="1" dirty="0">
              <a:solidFill>
                <a:srgbClr val="C00000"/>
              </a:solidFill>
              <a:latin typeface="Times New Roman" panose="02020603050405020304" pitchFamily="18" charset="0"/>
              <a:cs typeface="Times New Roman" panose="02020603050405020304" pitchFamily="18" charset="0"/>
            </a:endParaRPr>
          </a:p>
        </p:txBody>
      </p:sp>
      <p:sp>
        <p:nvSpPr>
          <p:cNvPr id="2" name="Объект 1"/>
          <p:cNvSpPr>
            <a:spLocks noGrp="1"/>
          </p:cNvSpPr>
          <p:nvPr>
            <p:ph sz="half" idx="1"/>
          </p:nvPr>
        </p:nvSpPr>
        <p:spPr>
          <a:xfrm>
            <a:off x="1216027" y="2137559"/>
            <a:ext cx="9840607" cy="3800104"/>
          </a:xfrm>
        </p:spPr>
        <p:txBody>
          <a:bodyPr>
            <a:normAutofit lnSpcReduction="10000"/>
          </a:bodyPr>
          <a:lstStyle/>
          <a:p>
            <a:r>
              <a:rPr lang="ru-RU" sz="2200" b="1" i="1" dirty="0">
                <a:latin typeface="Times New Roman" panose="02020603050405020304" pitchFamily="18" charset="0"/>
                <a:ea typeface="Times New Roman" panose="02020603050405020304" pitchFamily="18" charset="0"/>
              </a:rPr>
              <a:t>Спокойное отношение в случае незначительной агрессии. </a:t>
            </a:r>
          </a:p>
          <a:p>
            <a:r>
              <a:rPr lang="ru-RU" sz="2200" b="1" i="1" dirty="0">
                <a:latin typeface="Times New Roman" panose="02020603050405020304" pitchFamily="18" charset="0"/>
                <a:ea typeface="Times New Roman" panose="02020603050405020304" pitchFamily="18" charset="0"/>
              </a:rPr>
              <a:t>Акцентирование внимания на поступках (поведении), а не на личности. </a:t>
            </a:r>
          </a:p>
          <a:p>
            <a:pPr algn="just">
              <a:lnSpc>
                <a:spcPct val="107000"/>
              </a:lnSpc>
              <a:spcAft>
                <a:spcPts val="800"/>
              </a:spcAft>
            </a:pPr>
            <a:r>
              <a:rPr lang="ru-RU" sz="2200" b="1" i="1" dirty="0">
                <a:latin typeface="Times New Roman" panose="02020603050405020304" pitchFamily="18" charset="0"/>
                <a:ea typeface="Times New Roman" panose="02020603050405020304" pitchFamily="18" charset="0"/>
                <a:cs typeface="Times New Roman" panose="02020603050405020304" pitchFamily="18" charset="0"/>
              </a:rPr>
              <a:t>Апелляция к правилам («Мы же с тобой договаривались!»). </a:t>
            </a:r>
          </a:p>
          <a:p>
            <a:pPr algn="just">
              <a:lnSpc>
                <a:spcPct val="107000"/>
              </a:lnSpc>
              <a:spcAft>
                <a:spcPts val="800"/>
              </a:spcAft>
            </a:pPr>
            <a:r>
              <a:rPr lang="ru-RU" sz="2200" b="1" i="1" dirty="0">
                <a:latin typeface="Times New Roman" panose="02020603050405020304" pitchFamily="18" charset="0"/>
                <a:ea typeface="Times New Roman" panose="02020603050405020304" pitchFamily="18" charset="0"/>
                <a:cs typeface="Times New Roman" panose="02020603050405020304" pitchFamily="18" charset="0"/>
              </a:rPr>
              <a:t>Контроль над собственными негативными эмоциями. </a:t>
            </a:r>
          </a:p>
          <a:p>
            <a:pPr algn="just">
              <a:lnSpc>
                <a:spcPct val="107000"/>
              </a:lnSpc>
              <a:spcAft>
                <a:spcPts val="800"/>
              </a:spcAft>
            </a:pPr>
            <a:r>
              <a:rPr lang="ru-RU" sz="2200" b="1" i="1" dirty="0">
                <a:latin typeface="Times New Roman" panose="02020603050405020304" pitchFamily="18" charset="0"/>
                <a:ea typeface="Times New Roman" panose="02020603050405020304" pitchFamily="18" charset="0"/>
                <a:cs typeface="Times New Roman" panose="02020603050405020304" pitchFamily="18" charset="0"/>
              </a:rPr>
              <a:t>Снижение напряжения ситуации.</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r>
              <a:rPr lang="ru-RU" sz="2200" b="1" i="1" dirty="0">
                <a:latin typeface="Times New Roman" panose="02020603050405020304" pitchFamily="18" charset="0"/>
                <a:ea typeface="Times New Roman" panose="02020603050405020304" pitchFamily="18" charset="0"/>
              </a:rPr>
              <a:t> Обсуждение проступка.</a:t>
            </a:r>
          </a:p>
          <a:p>
            <a:r>
              <a:rPr lang="ru-RU" sz="2200" b="1" i="1" dirty="0">
                <a:latin typeface="Times New Roman" panose="02020603050405020304" pitchFamily="18" charset="0"/>
                <a:ea typeface="Times New Roman" panose="02020603050405020304" pitchFamily="18" charset="0"/>
              </a:rPr>
              <a:t>Сохранение положительной репутации ребенка.</a:t>
            </a:r>
          </a:p>
          <a:p>
            <a:pPr algn="just">
              <a:lnSpc>
                <a:spcPct val="107000"/>
              </a:lnSpc>
              <a:spcAft>
                <a:spcPts val="800"/>
              </a:spcAft>
            </a:pPr>
            <a:r>
              <a:rPr lang="ru-RU" sz="2200" b="1" i="1" dirty="0">
                <a:latin typeface="Times New Roman" panose="02020603050405020304" pitchFamily="18" charset="0"/>
                <a:ea typeface="Times New Roman" panose="02020603050405020304" pitchFamily="18" charset="0"/>
                <a:cs typeface="Times New Roman" panose="02020603050405020304" pitchFamily="18" charset="0"/>
              </a:rPr>
              <a:t>Демонстрация модели неагрессивного поведения.</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b="1" i="1" dirty="0">
              <a:latin typeface="Times New Roman" panose="02020603050405020304" pitchFamily="18" charset="0"/>
              <a:ea typeface="Times New Roman" panose="02020603050405020304" pitchFamily="18" charset="0"/>
            </a:endParaRPr>
          </a:p>
          <a:p>
            <a:endParaRPr lang="ru-RU" dirty="0"/>
          </a:p>
        </p:txBody>
      </p:sp>
      <p:pic>
        <p:nvPicPr>
          <p:cNvPr id="10" name="Рисунок 9" descr="https://ds01.infourok.ru/uploads/ex/08ce/00004365-ea959b79/640/img11.jpg"/>
          <p:cNvPicPr/>
          <p:nvPr/>
        </p:nvPicPr>
        <p:blipFill rotWithShape="1">
          <a:blip r:embed="rId3">
            <a:extLst>
              <a:ext uri="{28A0092B-C50C-407E-A947-70E740481C1C}">
                <a14:useLocalDpi xmlns:a14="http://schemas.microsoft.com/office/drawing/2010/main" val="0"/>
              </a:ext>
            </a:extLst>
          </a:blip>
          <a:srcRect l="3213" t="32496" r="55556" b="17863"/>
          <a:stretch/>
        </p:blipFill>
        <p:spPr bwMode="auto">
          <a:xfrm>
            <a:off x="8933081" y="3727863"/>
            <a:ext cx="2448560" cy="2209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9208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62A02A-B9EC-4C5F-B252-1BD994FEB76B}"/>
              </a:ext>
            </a:extLst>
          </p:cNvPr>
          <p:cNvSpPr>
            <a:spLocks noGrp="1"/>
          </p:cNvSpPr>
          <p:nvPr>
            <p:ph type="title"/>
          </p:nvPr>
        </p:nvSpPr>
        <p:spPr>
          <a:xfrm>
            <a:off x="1552855" y="2530135"/>
            <a:ext cx="9601196" cy="3755255"/>
          </a:xfrm>
        </p:spPr>
        <p:txBody>
          <a:bodyPr>
            <a:normAutofit fontScale="90000"/>
          </a:bodyPr>
          <a:lstStyle/>
          <a:p>
            <a:r>
              <a:rPr lang="ru-RU" sz="2400" b="1" dirty="0">
                <a:solidFill>
                  <a:srgbClr val="C00000"/>
                </a:solidFill>
                <a:latin typeface="Times New Roman" panose="02020603050405020304" pitchFamily="18" charset="0"/>
                <a:cs typeface="Times New Roman" panose="02020603050405020304" pitchFamily="18" charset="0"/>
              </a:rPr>
              <a:t>Способы выражения (выплескивания) гнева </a:t>
            </a:r>
            <a:br>
              <a:rPr lang="ru-RU" sz="2400" b="1" dirty="0">
                <a:solidFill>
                  <a:srgbClr val="C00000"/>
                </a:solidFill>
                <a:latin typeface="Times New Roman" panose="02020603050405020304" pitchFamily="18" charset="0"/>
                <a:cs typeface="Times New Roman" panose="02020603050405020304" pitchFamily="18" charset="0"/>
              </a:rPr>
            </a:br>
            <a:r>
              <a:rPr lang="ru-RU" sz="2400" b="1" dirty="0">
                <a:solidFill>
                  <a:srgbClr val="C00000"/>
                </a:solidFill>
                <a:latin typeface="Times New Roman" panose="02020603050405020304" pitchFamily="18" charset="0"/>
                <a:cs typeface="Times New Roman" panose="02020603050405020304" pitchFamily="18" charset="0"/>
              </a:rPr>
              <a:t>(проигрывается с педагогами):</a:t>
            </a:r>
            <a:br>
              <a:rPr lang="ru-RU" sz="2400" b="1" dirty="0">
                <a:solidFill>
                  <a:srgbClr val="C00000"/>
                </a:solidFill>
                <a:latin typeface="Times New Roman" panose="02020603050405020304" pitchFamily="18" charset="0"/>
                <a:cs typeface="Times New Roman" panose="02020603050405020304" pitchFamily="18" charset="0"/>
              </a:rPr>
            </a:br>
            <a:br>
              <a:rPr lang="ru-RU" sz="2400" b="1" dirty="0">
                <a:solidFill>
                  <a:srgbClr val="C00000"/>
                </a:solidFill>
                <a:latin typeface="Times New Roman" panose="02020603050405020304" pitchFamily="18" charset="0"/>
                <a:cs typeface="Times New Roman" panose="02020603050405020304" pitchFamily="18" charset="0"/>
              </a:rPr>
            </a:br>
            <a:r>
              <a:rPr lang="ru-RU" sz="1800" b="1" i="1" dirty="0">
                <a:latin typeface="Times New Roman" panose="02020603050405020304" pitchFamily="18" charset="0"/>
                <a:cs typeface="+mn-cs"/>
              </a:rPr>
              <a:t>1. Громко спеть любимую песню.</a:t>
            </a:r>
            <a:br>
              <a:rPr lang="ru-RU" sz="1800" b="1" i="1" dirty="0">
                <a:latin typeface="Times New Roman" panose="02020603050405020304" pitchFamily="18" charset="0"/>
                <a:cs typeface="+mn-cs"/>
              </a:rPr>
            </a:br>
            <a:r>
              <a:rPr lang="ru-RU" sz="1800" b="1" i="1" dirty="0">
                <a:latin typeface="Times New Roman" panose="02020603050405020304" pitchFamily="18" charset="0"/>
                <a:cs typeface="+mn-cs"/>
              </a:rPr>
              <a:t>2. Пометать дротики в мишень.</a:t>
            </a:r>
            <a:br>
              <a:rPr lang="ru-RU" sz="1800" b="1" i="1" dirty="0">
                <a:latin typeface="Times New Roman" panose="02020603050405020304" pitchFamily="18" charset="0"/>
                <a:cs typeface="+mn-cs"/>
              </a:rPr>
            </a:br>
            <a:r>
              <a:rPr lang="ru-RU" sz="1800" b="1" i="1" dirty="0">
                <a:latin typeface="Times New Roman" panose="02020603050405020304" pitchFamily="18" charset="0"/>
                <a:cs typeface="+mn-cs"/>
              </a:rPr>
              <a:t>3. «Бои» мечами.</a:t>
            </a:r>
            <a:br>
              <a:rPr lang="ru-RU" sz="1800" b="1" i="1" dirty="0">
                <a:latin typeface="Times New Roman" panose="02020603050405020304" pitchFamily="18" charset="0"/>
                <a:cs typeface="+mn-cs"/>
              </a:rPr>
            </a:br>
            <a:r>
              <a:rPr lang="ru-RU" sz="1800" b="1" i="1" dirty="0">
                <a:latin typeface="Times New Roman" panose="02020603050405020304" pitchFamily="18" charset="0"/>
                <a:cs typeface="+mn-cs"/>
              </a:rPr>
              <a:t>4. Попрыгать на скакалке.</a:t>
            </a:r>
            <a:br>
              <a:rPr lang="ru-RU" sz="1800" b="1" i="1" dirty="0">
                <a:latin typeface="Times New Roman" panose="02020603050405020304" pitchFamily="18" charset="0"/>
                <a:cs typeface="+mn-cs"/>
              </a:rPr>
            </a:br>
            <a:r>
              <a:rPr lang="ru-RU" sz="1800" b="1" i="1" dirty="0">
                <a:latin typeface="Times New Roman" panose="02020603050405020304" pitchFamily="18" charset="0"/>
                <a:cs typeface="+mn-cs"/>
              </a:rPr>
              <a:t>5. Используя «стаканчик (мешочек) для криков», высказать все свои </a:t>
            </a:r>
            <a:r>
              <a:rPr lang="ru-RU" sz="1800" b="1" i="1" dirty="0" err="1">
                <a:latin typeface="Times New Roman" panose="02020603050405020304" pitchFamily="18" charset="0"/>
                <a:cs typeface="+mn-cs"/>
              </a:rPr>
              <a:t>офицательные</a:t>
            </a:r>
            <a:r>
              <a:rPr lang="ru-RU" sz="1800" b="1" i="1" dirty="0">
                <a:latin typeface="Times New Roman" panose="02020603050405020304" pitchFamily="18" charset="0"/>
                <a:cs typeface="+mn-cs"/>
              </a:rPr>
              <a:t> эмоции.</a:t>
            </a:r>
            <a:br>
              <a:rPr lang="ru-RU" sz="1800" b="1" i="1" dirty="0">
                <a:latin typeface="Times New Roman" panose="02020603050405020304" pitchFamily="18" charset="0"/>
                <a:cs typeface="+mn-cs"/>
              </a:rPr>
            </a:br>
            <a:r>
              <a:rPr lang="ru-RU" sz="1800" b="1" i="1" dirty="0">
                <a:latin typeface="Times New Roman" panose="02020603050405020304" pitchFamily="18" charset="0"/>
                <a:cs typeface="+mn-cs"/>
              </a:rPr>
              <a:t>6. Пускать мыльные пузыри</a:t>
            </a:r>
            <a:br>
              <a:rPr lang="ru-RU" sz="1800" b="1" i="1" dirty="0">
                <a:latin typeface="Times New Roman" panose="02020603050405020304" pitchFamily="18" charset="0"/>
                <a:cs typeface="+mn-cs"/>
              </a:rPr>
            </a:br>
            <a:r>
              <a:rPr lang="ru-RU" sz="1800" b="1" i="1" dirty="0">
                <a:latin typeface="Times New Roman" panose="02020603050405020304" pitchFamily="18" charset="0"/>
                <a:cs typeface="+mn-cs"/>
              </a:rPr>
              <a:t>7. Устроить «бой» с боксерской грушей.</a:t>
            </a:r>
            <a:br>
              <a:rPr lang="ru-RU" sz="1800" b="1" i="1" dirty="0">
                <a:latin typeface="Times New Roman" panose="02020603050405020304" pitchFamily="18" charset="0"/>
                <a:cs typeface="+mn-cs"/>
              </a:rPr>
            </a:br>
            <a:r>
              <a:rPr lang="ru-RU" sz="1800" b="1" i="1" dirty="0">
                <a:latin typeface="Times New Roman" panose="02020603050405020304" pitchFamily="18" charset="0"/>
                <a:cs typeface="+mn-cs"/>
              </a:rPr>
              <a:t>8. Пробежать по площадке детского сада или стадиону.</a:t>
            </a:r>
            <a:br>
              <a:rPr lang="ru-RU" sz="1800" b="1" i="1" dirty="0">
                <a:latin typeface="Times New Roman" panose="02020603050405020304" pitchFamily="18" charset="0"/>
                <a:cs typeface="+mn-cs"/>
              </a:rPr>
            </a:br>
            <a:r>
              <a:rPr lang="ru-RU" sz="1800" b="1" i="1" dirty="0">
                <a:latin typeface="Times New Roman" panose="02020603050405020304" pitchFamily="18" charset="0"/>
                <a:cs typeface="+mn-cs"/>
              </a:rPr>
              <a:t>9. «Попинать (поколотить)» подушку.</a:t>
            </a:r>
            <a:br>
              <a:rPr lang="ru-RU" sz="1800" b="1" i="1" dirty="0">
                <a:latin typeface="Times New Roman" panose="02020603050405020304" pitchFamily="18" charset="0"/>
                <a:cs typeface="+mn-cs"/>
              </a:rPr>
            </a:br>
            <a:r>
              <a:rPr lang="ru-RU" sz="1800" b="1" i="1" dirty="0">
                <a:latin typeface="Times New Roman" panose="02020603050405020304" pitchFamily="18" charset="0"/>
                <a:cs typeface="+mn-cs"/>
              </a:rPr>
              <a:t>10. Устроить соревнование «Кто громче крикнет», «Кто выше прыгнет», «Кто быстрее пробежит».</a:t>
            </a:r>
            <a:br>
              <a:rPr lang="ru-RU" sz="1800" b="1" i="1" dirty="0">
                <a:latin typeface="Times New Roman" panose="02020603050405020304" pitchFamily="18" charset="0"/>
                <a:cs typeface="+mn-cs"/>
              </a:rPr>
            </a:br>
            <a:r>
              <a:rPr lang="ru-RU" sz="1800" b="1" i="1" dirty="0">
                <a:latin typeface="Times New Roman" panose="02020603050405020304" pitchFamily="18" charset="0"/>
                <a:cs typeface="+mn-cs"/>
              </a:rPr>
              <a:t>11. Скомкать несколько листов бумаги, выплеснув всю свою злость, а затем их выбросить (кидать друг в друга, кидать в корзину).</a:t>
            </a:r>
            <a:br>
              <a:rPr lang="ru-RU" sz="1800" b="1" i="1" dirty="0">
                <a:latin typeface="Times New Roman" panose="02020603050405020304" pitchFamily="18" charset="0"/>
                <a:cs typeface="+mn-cs"/>
              </a:rPr>
            </a:br>
            <a:r>
              <a:rPr lang="ru-RU" sz="1800" b="1" i="1" dirty="0">
                <a:latin typeface="Times New Roman" panose="02020603050405020304" pitchFamily="18" charset="0"/>
                <a:cs typeface="+mn-cs"/>
              </a:rPr>
              <a:t>12. Быстрыми движениями руки нарисовать обидчика, а затем зачеркать его.</a:t>
            </a:r>
            <a:br>
              <a:rPr lang="ru-RU" sz="1800" b="1" i="1" dirty="0">
                <a:latin typeface="Times New Roman" panose="02020603050405020304" pitchFamily="18" charset="0"/>
                <a:cs typeface="+mn-cs"/>
              </a:rPr>
            </a:br>
            <a:r>
              <a:rPr lang="ru-RU" sz="1800" b="1" i="1" dirty="0">
                <a:latin typeface="Times New Roman" panose="02020603050405020304" pitchFamily="18" charset="0"/>
                <a:cs typeface="+mn-cs"/>
              </a:rPr>
              <a:t>13. Использовать физические силовые упражнения.</a:t>
            </a:r>
            <a:br>
              <a:rPr lang="ru-RU" sz="1800" b="1" i="1" dirty="0">
                <a:latin typeface="Times New Roman" panose="02020603050405020304" pitchFamily="18" charset="0"/>
                <a:cs typeface="+mn-cs"/>
              </a:rPr>
            </a:br>
            <a:r>
              <a:rPr lang="ru-RU" sz="1800" b="1" i="1" dirty="0">
                <a:latin typeface="Times New Roman" panose="02020603050405020304" pitchFamily="18" charset="0"/>
                <a:cs typeface="+mn-cs"/>
              </a:rPr>
              <a:t>14. Сильно потопать ногами.</a:t>
            </a:r>
            <a:br>
              <a:rPr lang="ru-RU" sz="1800" b="1" i="1" dirty="0">
                <a:latin typeface="Times New Roman" panose="02020603050405020304" pitchFamily="18" charset="0"/>
                <a:cs typeface="+mn-cs"/>
              </a:rPr>
            </a:br>
            <a:r>
              <a:rPr lang="ru-RU" sz="1800" b="1" i="1" dirty="0">
                <a:latin typeface="Times New Roman" panose="02020603050405020304" pitchFamily="18" charset="0"/>
                <a:cs typeface="+mn-cs"/>
              </a:rPr>
              <a:t>15. Лопать воздушные шары ногами.</a:t>
            </a:r>
            <a:br>
              <a:rPr lang="ru-RU" sz="1800" b="1" i="1" dirty="0">
                <a:latin typeface="Times New Roman" panose="02020603050405020304" pitchFamily="18" charset="0"/>
                <a:cs typeface="+mn-cs"/>
              </a:rPr>
            </a:br>
            <a:r>
              <a:rPr lang="ru-RU" sz="1800" b="1" i="1" dirty="0">
                <a:latin typeface="Times New Roman" panose="02020603050405020304" pitchFamily="18" charset="0"/>
                <a:cs typeface="+mn-cs"/>
              </a:rPr>
              <a:t>16. Написать все обидные слова.</a:t>
            </a:r>
            <a:br>
              <a:rPr lang="ru-RU" sz="1800" b="1" i="1" dirty="0">
                <a:latin typeface="Times New Roman" panose="02020603050405020304" pitchFamily="18" charset="0"/>
                <a:cs typeface="+mn-cs"/>
              </a:rPr>
            </a:br>
            <a:br>
              <a:rPr lang="ru-RU" sz="4400" dirty="0">
                <a:effectLst/>
                <a:latin typeface="Times New Roman" panose="02020603050405020304" pitchFamily="18" charset="0"/>
                <a:ea typeface="Times New Roman" panose="02020603050405020304" pitchFamily="18" charset="0"/>
              </a:rPr>
            </a:br>
            <a:r>
              <a:rPr lang="ru-RU" sz="4000" dirty="0">
                <a:effectLst/>
                <a:latin typeface="Calibri" panose="020F0502020204030204" pitchFamily="34" charset="0"/>
                <a:ea typeface="Times New Roman" panose="02020603050405020304" pitchFamily="18" charset="0"/>
                <a:cs typeface="Times New Roman" panose="02020603050405020304" pitchFamily="18" charset="0"/>
              </a:rPr>
              <a:t> </a:t>
            </a:r>
            <a:br>
              <a:rPr lang="ru-RU" sz="4000" dirty="0">
                <a:effectLst/>
                <a:latin typeface="Calibri" panose="020F0502020204030204" pitchFamily="34" charset="0"/>
                <a:ea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545495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2561</TotalTime>
  <Words>825</Words>
  <Application>Microsoft Office PowerPoint</Application>
  <PresentationFormat>Широкоэкранный</PresentationFormat>
  <Paragraphs>69</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Garamond</vt:lpstr>
      <vt:lpstr>Symbol</vt:lpstr>
      <vt:lpstr>Times New Roman</vt:lpstr>
      <vt:lpstr>Натуральные материалы</vt:lpstr>
      <vt:lpstr>Тема: «Как победить свою  и чужую агрессию»             г. Мурманск, 2021 г. </vt:lpstr>
      <vt:lpstr>      Агресси́я (лат. aggressio — нападать)  — мотивированное деструктивное поведение, противоречащее нормам сосуществования людей, наносящее вред объектам нападения, приносящее физический ущерб людям или вызывающее у них психологический дискомфорт. Цель агрессии – причинение вреда окружающим (людям, животным, имуществу).          Агрессивность  — относительно устойчивая черта личности, выражающаяся в готовности к агрессии, а также в склонности воспринимать и интерпретировать поведение другого как враждебное.   </vt:lpstr>
      <vt:lpstr>Психологи делят агрессию на два вида:</vt:lpstr>
      <vt:lpstr>Презентация PowerPoint</vt:lpstr>
      <vt:lpstr>Презентация PowerPoint</vt:lpstr>
      <vt:lpstr>Презентация PowerPoint</vt:lpstr>
      <vt:lpstr>Презентация PowerPoint</vt:lpstr>
      <vt:lpstr>Рекомендации в случаях проявления агрессивного поведения  со стороны детей: </vt:lpstr>
      <vt:lpstr>Способы выражения (выплескивания) гнева  (проигрывается с педагогами):  1. Громко спеть любимую песню. 2. Пометать дротики в мишень. 3. «Бои» мечами. 4. Попрыгать на скакалке. 5. Используя «стаканчик (мешочек) для криков», высказать все свои офицательные эмоции. 6. Пускать мыльные пузыри 7. Устроить «бой» с боксерской грушей. 8. Пробежать по площадке детского сада или стадиону. 9. «Попинать (поколотить)» подушку. 10. Устроить соревнование «Кто громче крикнет», «Кто выше прыгнет», «Кто быстрее пробежит». 11. Скомкать несколько листов бумаги, выплеснув всю свою злость, а затем их выбросить (кидать друг в друга, кидать в корзину). 12. Быстрыми движениями руки нарисовать обидчика, а затем зачеркать его. 13. Использовать физические силовые упражнения. 14. Сильно потопать ногами. 15. Лопать воздушные шары ногами. 16. Написать все обидные слова.    </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«Теория привязанности. Способы реабилитации родительской депривации»</dc:title>
  <dc:creator>MPSI</dc:creator>
  <cp:lastModifiedBy>Мурманский ЦСПСиД</cp:lastModifiedBy>
  <cp:revision>54</cp:revision>
  <dcterms:created xsi:type="dcterms:W3CDTF">2020-07-03T11:29:27Z</dcterms:created>
  <dcterms:modified xsi:type="dcterms:W3CDTF">2021-09-07T14:07:21Z</dcterms:modified>
</cp:coreProperties>
</file>